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92"/>
  </p:notesMasterIdLst>
  <p:handoutMasterIdLst>
    <p:handoutMasterId r:id="rId93"/>
  </p:handoutMasterIdLst>
  <p:sldIdLst>
    <p:sldId id="256" r:id="rId5"/>
    <p:sldId id="728" r:id="rId6"/>
    <p:sldId id="656" r:id="rId7"/>
    <p:sldId id="661" r:id="rId8"/>
    <p:sldId id="708" r:id="rId9"/>
    <p:sldId id="706" r:id="rId10"/>
    <p:sldId id="707" r:id="rId11"/>
    <p:sldId id="657" r:id="rId12"/>
    <p:sldId id="721" r:id="rId13"/>
    <p:sldId id="660" r:id="rId14"/>
    <p:sldId id="662" r:id="rId15"/>
    <p:sldId id="663" r:id="rId16"/>
    <p:sldId id="658" r:id="rId17"/>
    <p:sldId id="584" r:id="rId18"/>
    <p:sldId id="659" r:id="rId19"/>
    <p:sldId id="288" r:id="rId20"/>
    <p:sldId id="287" r:id="rId21"/>
    <p:sldId id="602" r:id="rId22"/>
    <p:sldId id="272" r:id="rId23"/>
    <p:sldId id="278" r:id="rId24"/>
    <p:sldId id="735" r:id="rId25"/>
    <p:sldId id="275" r:id="rId26"/>
    <p:sldId id="736" r:id="rId27"/>
    <p:sldId id="285" r:id="rId28"/>
    <p:sldId id="737" r:id="rId29"/>
    <p:sldId id="738" r:id="rId30"/>
    <p:sldId id="286" r:id="rId31"/>
    <p:sldId id="734" r:id="rId32"/>
    <p:sldId id="387" r:id="rId33"/>
    <p:sldId id="279" r:id="rId34"/>
    <p:sldId id="567" r:id="rId35"/>
    <p:sldId id="733" r:id="rId36"/>
    <p:sldId id="739" r:id="rId37"/>
    <p:sldId id="740" r:id="rId38"/>
    <p:sldId id="741" r:id="rId39"/>
    <p:sldId id="273" r:id="rId40"/>
    <p:sldId id="742" r:id="rId41"/>
    <p:sldId id="743" r:id="rId42"/>
    <p:sldId id="744" r:id="rId43"/>
    <p:sldId id="722" r:id="rId44"/>
    <p:sldId id="709" r:id="rId45"/>
    <p:sldId id="712" r:id="rId46"/>
    <p:sldId id="298" r:id="rId47"/>
    <p:sldId id="716" r:id="rId48"/>
    <p:sldId id="292" r:id="rId49"/>
    <p:sldId id="304" r:id="rId50"/>
    <p:sldId id="306" r:id="rId51"/>
    <p:sldId id="299" r:id="rId52"/>
    <p:sldId id="294" r:id="rId53"/>
    <p:sldId id="717" r:id="rId54"/>
    <p:sldId id="718" r:id="rId55"/>
    <p:sldId id="719" r:id="rId56"/>
    <p:sldId id="723" r:id="rId57"/>
    <p:sldId id="713" r:id="rId58"/>
    <p:sldId id="714" r:id="rId59"/>
    <p:sldId id="498" r:id="rId60"/>
    <p:sldId id="559" r:id="rId61"/>
    <p:sldId id="590" r:id="rId62"/>
    <p:sldId id="552" r:id="rId63"/>
    <p:sldId id="548" r:id="rId64"/>
    <p:sldId id="553" r:id="rId65"/>
    <p:sldId id="724" r:id="rId66"/>
    <p:sldId id="715" r:id="rId67"/>
    <p:sldId id="730" r:id="rId68"/>
    <p:sldId id="725" r:id="rId69"/>
    <p:sldId id="374" r:id="rId70"/>
    <p:sldId id="375" r:id="rId71"/>
    <p:sldId id="376" r:id="rId72"/>
    <p:sldId id="378" r:id="rId73"/>
    <p:sldId id="379" r:id="rId74"/>
    <p:sldId id="473" r:id="rId75"/>
    <p:sldId id="502" r:id="rId76"/>
    <p:sldId id="381" r:id="rId77"/>
    <p:sldId id="382" r:id="rId78"/>
    <p:sldId id="388" r:id="rId79"/>
    <p:sldId id="522" r:id="rId80"/>
    <p:sldId id="389" r:id="rId81"/>
    <p:sldId id="390" r:id="rId82"/>
    <p:sldId id="392" r:id="rId83"/>
    <p:sldId id="745" r:id="rId84"/>
    <p:sldId id="627" r:id="rId85"/>
    <p:sldId id="628" r:id="rId86"/>
    <p:sldId id="629" r:id="rId87"/>
    <p:sldId id="630" r:id="rId88"/>
    <p:sldId id="631" r:id="rId89"/>
    <p:sldId id="632" r:id="rId90"/>
    <p:sldId id="726" r:id="rId91"/>
  </p:sldIdLst>
  <p:sldSz cx="12192000" cy="6858000"/>
  <p:notesSz cx="7104063" cy="10234613"/>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Lst>
        </p14:section>
        <p14:section name="Création, morphose, annotation, collaboration, recherche" id="{B9B51309-D148-4332-87C2-07BE32FBCA3B}">
          <p14:sldIdLst>
            <p14:sldId id="728"/>
            <p14:sldId id="656"/>
            <p14:sldId id="661"/>
            <p14:sldId id="708"/>
            <p14:sldId id="706"/>
            <p14:sldId id="707"/>
            <p14:sldId id="657"/>
            <p14:sldId id="721"/>
            <p14:sldId id="660"/>
            <p14:sldId id="662"/>
            <p14:sldId id="663"/>
            <p14:sldId id="658"/>
            <p14:sldId id="584"/>
            <p14:sldId id="659"/>
            <p14:sldId id="288"/>
            <p14:sldId id="287"/>
            <p14:sldId id="602"/>
            <p14:sldId id="272"/>
            <p14:sldId id="278"/>
            <p14:sldId id="735"/>
            <p14:sldId id="275"/>
            <p14:sldId id="736"/>
            <p14:sldId id="285"/>
            <p14:sldId id="737"/>
            <p14:sldId id="738"/>
            <p14:sldId id="286"/>
            <p14:sldId id="734"/>
            <p14:sldId id="387"/>
            <p14:sldId id="279"/>
            <p14:sldId id="567"/>
            <p14:sldId id="733"/>
            <p14:sldId id="739"/>
            <p14:sldId id="740"/>
            <p14:sldId id="741"/>
            <p14:sldId id="273"/>
            <p14:sldId id="742"/>
            <p14:sldId id="743"/>
            <p14:sldId id="744"/>
            <p14:sldId id="722"/>
            <p14:sldId id="709"/>
            <p14:sldId id="712"/>
            <p14:sldId id="298"/>
            <p14:sldId id="716"/>
            <p14:sldId id="292"/>
            <p14:sldId id="304"/>
            <p14:sldId id="306"/>
            <p14:sldId id="299"/>
            <p14:sldId id="294"/>
            <p14:sldId id="717"/>
            <p14:sldId id="718"/>
            <p14:sldId id="719"/>
            <p14:sldId id="723"/>
            <p14:sldId id="713"/>
            <p14:sldId id="714"/>
            <p14:sldId id="498"/>
            <p14:sldId id="559"/>
            <p14:sldId id="590"/>
            <p14:sldId id="552"/>
            <p14:sldId id="548"/>
            <p14:sldId id="553"/>
            <p14:sldId id="724"/>
            <p14:sldId id="715"/>
            <p14:sldId id="730"/>
            <p14:sldId id="725"/>
            <p14:sldId id="374"/>
            <p14:sldId id="375"/>
            <p14:sldId id="376"/>
            <p14:sldId id="378"/>
            <p14:sldId id="379"/>
            <p14:sldId id="473"/>
            <p14:sldId id="502"/>
            <p14:sldId id="381"/>
            <p14:sldId id="382"/>
            <p14:sldId id="388"/>
            <p14:sldId id="522"/>
            <p14:sldId id="389"/>
            <p14:sldId id="390"/>
            <p14:sldId id="392"/>
            <p14:sldId id="745"/>
            <p14:sldId id="627"/>
            <p14:sldId id="628"/>
            <p14:sldId id="629"/>
            <p14:sldId id="630"/>
            <p14:sldId id="631"/>
            <p14:sldId id="632"/>
            <p14:sldId id="726"/>
          </p14:sldIdLst>
        </p14:section>
        <p14:section name="En savoir plus"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a:srgbClr val="404040"/>
    <a:srgbClr val="FF9B45"/>
    <a:srgbClr val="DD462F"/>
    <a:srgbClr val="F8CFB6"/>
    <a:srgbClr val="F8CAB6"/>
    <a:srgbClr val="923922"/>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4" autoAdjust="0"/>
    <p:restoredTop sz="94241" autoAdjust="0"/>
  </p:normalViewPr>
  <p:slideViewPr>
    <p:cSldViewPr snapToGrid="0">
      <p:cViewPr varScale="1">
        <p:scale>
          <a:sx n="78" d="100"/>
          <a:sy n="78" d="100"/>
        </p:scale>
        <p:origin x="543" y="45"/>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Grid="0">
      <p:cViewPr varScale="1">
        <p:scale>
          <a:sx n="89" d="100"/>
          <a:sy n="89" d="100"/>
        </p:scale>
        <p:origin x="377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_rels/viewProps.xml.rels><?xml version="1.0" encoding="UTF-8" standalone="yes"?>
<Relationships xmlns="http://schemas.openxmlformats.org/package/2006/relationships"><Relationship Id="rId1"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t>Introduction</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C9DA7E-77F6-486E-91BF-2F58A4B2452B}">
      <dgm:prSet phldrT="[Texte]"/>
      <dgm:spPr/>
      <dgm:t>
        <a:bodyPr/>
        <a:lstStyle/>
        <a:p>
          <a:r>
            <a:rPr lang="fr-FR" dirty="0"/>
            <a:t>La gouvernance du SI</a:t>
          </a:r>
        </a:p>
      </dgm:t>
    </dgm:pt>
    <dgm:pt modelId="{FBBC0BC2-E85A-44CF-B6F7-47DA51D011FD}" type="parTrans" cxnId="{52B53A3C-710D-4517-A5DA-BCA3041C4363}">
      <dgm:prSet/>
      <dgm:spPr/>
      <dgm:t>
        <a:bodyPr/>
        <a:lstStyle/>
        <a:p>
          <a:endParaRPr lang="fr-FR"/>
        </a:p>
      </dgm:t>
    </dgm:pt>
    <dgm:pt modelId="{E1B21234-92AC-4CA9-AF37-5F52448A6F0C}" type="sibTrans" cxnId="{52B53A3C-710D-4517-A5DA-BCA3041C4363}">
      <dgm:prSet/>
      <dgm:spPr/>
      <dgm:t>
        <a:bodyPr/>
        <a:lstStyle/>
        <a:p>
          <a:endParaRPr lang="fr-FR"/>
        </a:p>
      </dgm:t>
    </dgm:pt>
    <dgm:pt modelId="{16E7FFF7-3E78-417F-BB5E-08549645E185}">
      <dgm:prSet phldrT="[Texte]"/>
      <dgm:spPr/>
      <dgm:t>
        <a:bodyPr/>
        <a:lstStyle/>
        <a:p>
          <a:r>
            <a:rPr lang="fr-FR" dirty="0"/>
            <a:t>La performance du SI</a:t>
          </a:r>
        </a:p>
      </dgm:t>
    </dgm:pt>
    <dgm:pt modelId="{8882236B-457E-4A8F-B93B-69F3268974B6}" type="parTrans" cxnId="{7D355B45-4CE1-4EE1-A94B-430FCEF2C66B}">
      <dgm:prSet/>
      <dgm:spPr/>
      <dgm:t>
        <a:bodyPr/>
        <a:lstStyle/>
        <a:p>
          <a:endParaRPr lang="fr-FR"/>
        </a:p>
      </dgm:t>
    </dgm:pt>
    <dgm:pt modelId="{34C3DA59-4D8A-430A-AB49-1E62E52C0BF1}" type="sibTrans" cxnId="{7D355B45-4CE1-4EE1-A94B-430FCEF2C66B}">
      <dgm:prSet/>
      <dgm:spPr/>
      <dgm:t>
        <a:bodyPr/>
        <a:lstStyle/>
        <a:p>
          <a:endParaRPr lang="fr-FR"/>
        </a:p>
      </dgm:t>
    </dgm:pt>
    <dgm:pt modelId="{89BF0144-4F91-498A-852B-6CA13965C641}">
      <dgm:prSet phldrT="[Texte]"/>
      <dgm:spPr/>
      <dgm:t>
        <a:bodyPr/>
        <a:lstStyle/>
        <a:p>
          <a:r>
            <a:rPr lang="fr-FR" dirty="0"/>
            <a:t>Indicateurs et tableaux de bord</a:t>
          </a:r>
        </a:p>
      </dgm:t>
    </dgm:pt>
    <dgm:pt modelId="{89CB51F3-2116-4A85-A858-649B8B927335}" type="parTrans" cxnId="{ADF1D031-9E38-49B6-A1F5-5BF4AA50996B}">
      <dgm:prSet/>
      <dgm:spPr/>
      <dgm:t>
        <a:bodyPr/>
        <a:lstStyle/>
        <a:p>
          <a:endParaRPr lang="fr-FR"/>
        </a:p>
      </dgm:t>
    </dgm:pt>
    <dgm:pt modelId="{E3A54C4A-B816-454B-89A2-330D8B4F875C}" type="sibTrans" cxnId="{ADF1D031-9E38-49B6-A1F5-5BF4AA50996B}">
      <dgm:prSet/>
      <dgm:spPr/>
      <dgm:t>
        <a:bodyPr/>
        <a:lstStyle/>
        <a:p>
          <a:endParaRPr lang="fr-FR"/>
        </a:p>
      </dgm:t>
    </dgm:pt>
    <dgm:pt modelId="{010F0E4E-9C22-424F-B925-463186834E73}">
      <dgm:prSet phldrT="[Texte]"/>
      <dgm:spPr/>
      <dgm:t>
        <a:bodyPr/>
        <a:lstStyle/>
        <a:p>
          <a:r>
            <a:rPr lang="fr-FR" dirty="0"/>
            <a:t>Evaluation de la performance</a:t>
          </a:r>
        </a:p>
      </dgm:t>
    </dgm:pt>
    <dgm:pt modelId="{5FD485FF-F12B-4B97-9667-2D9324C5ADA5}" type="parTrans" cxnId="{20270CDF-E029-47DE-94DE-17DC69686C86}">
      <dgm:prSet/>
      <dgm:spPr/>
      <dgm:t>
        <a:bodyPr/>
        <a:lstStyle/>
        <a:p>
          <a:endParaRPr lang="fr-FR"/>
        </a:p>
      </dgm:t>
    </dgm:pt>
    <dgm:pt modelId="{99D8EC77-05C0-42DD-BEF3-1E5407509D29}" type="sibTrans" cxnId="{20270CDF-E029-47DE-94DE-17DC69686C86}">
      <dgm:prSet/>
      <dgm:spPr/>
      <dgm:t>
        <a:bodyPr/>
        <a:lstStyle/>
        <a:p>
          <a:endParaRPr lang="fr-FR"/>
        </a:p>
      </dgm:t>
    </dgm:pt>
    <dgm:pt modelId="{CDE90986-ADF6-4EF3-AE0E-95E97648E10E}">
      <dgm:prSet phldrT="[Texte]"/>
      <dgm:spPr/>
      <dgm:t>
        <a:bodyPr/>
        <a:lstStyle/>
        <a:p>
          <a:r>
            <a:rPr lang="fr-FR" dirty="0"/>
            <a:t>Le fonction informatique dans l’organisation</a:t>
          </a:r>
        </a:p>
      </dgm:t>
    </dgm:pt>
    <dgm:pt modelId="{FF1BFBD4-0F51-43D7-A386-201824A1D5C1}" type="parTrans" cxnId="{2C4B6594-025B-4F54-8C76-000E6CB622CC}">
      <dgm:prSet/>
      <dgm:spPr/>
      <dgm:t>
        <a:bodyPr/>
        <a:lstStyle/>
        <a:p>
          <a:endParaRPr lang="fr-FR"/>
        </a:p>
      </dgm:t>
    </dgm:pt>
    <dgm:pt modelId="{80E49793-8A61-431B-A462-14A08EB35925}" type="sibTrans" cxnId="{2C4B6594-025B-4F54-8C76-000E6CB622CC}">
      <dgm:prSet/>
      <dgm:spPr/>
      <dgm:t>
        <a:bodyPr/>
        <a:lstStyle/>
        <a:p>
          <a:endParaRPr lang="fr-FR"/>
        </a:p>
      </dgm:t>
    </dgm:pt>
    <dgm:pt modelId="{156CCEF5-642E-4B79-91BD-2B8D9CF517A9}">
      <dgm:prSet phldrT="[Texte]"/>
      <dgm:spPr/>
      <dgm:t>
        <a:bodyPr/>
        <a:lstStyle/>
        <a:p>
          <a:r>
            <a:rPr lang="fr-FR" dirty="0"/>
            <a:t>La gouvernance </a:t>
          </a:r>
        </a:p>
      </dgm:t>
    </dgm:pt>
    <dgm:pt modelId="{CD871BDE-D07C-4D48-9EE7-6CE5D73EC08A}" type="parTrans" cxnId="{88499CA8-51D4-49F4-A310-31590C39D226}">
      <dgm:prSet/>
      <dgm:spPr/>
      <dgm:t>
        <a:bodyPr/>
        <a:lstStyle/>
        <a:p>
          <a:endParaRPr lang="fr-FR"/>
        </a:p>
      </dgm:t>
    </dgm:pt>
    <dgm:pt modelId="{9DFDDB38-C670-4815-A5FF-203A6932B546}" type="sibTrans" cxnId="{88499CA8-51D4-49F4-A310-31590C39D226}">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3"/>
      <dgm:spPr/>
    </dgm:pt>
    <dgm:pt modelId="{0BC93684-2E51-42BB-9337-763C8105834C}" type="pres">
      <dgm:prSet presAssocID="{F3844FED-ABBC-4CD8-A1FA-D95925C14D9E}" presName="conn" presStyleLbl="parChTrans1D2" presStyleIdx="0" presStyleCnt="1"/>
      <dgm:spPr/>
    </dgm:pt>
    <dgm:pt modelId="{973C86F3-48D5-4AAA-911C-9BF7F7D28D3B}" type="pres">
      <dgm:prSet presAssocID="{F3844FED-ABBC-4CD8-A1FA-D95925C14D9E}" presName="extraNode" presStyleLbl="node1" presStyleIdx="0" presStyleCnt="3"/>
      <dgm:spPr/>
    </dgm:pt>
    <dgm:pt modelId="{969C8CF6-6F71-49D6-ACC5-8D379891E4EC}" type="pres">
      <dgm:prSet presAssocID="{F3844FED-ABBC-4CD8-A1FA-D95925C14D9E}" presName="dstNode" presStyleLbl="node1" presStyleIdx="0" presStyleCnt="3"/>
      <dgm:spPr/>
    </dgm:pt>
    <dgm:pt modelId="{748501B0-B2EF-4E13-ADA8-0471042C7DF4}" type="pres">
      <dgm:prSet presAssocID="{999042FE-947D-4568-B7AC-6D1B52C6A5FC}" presName="text_1" presStyleLbl="node1" presStyleIdx="0" presStyleCnt="3">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3" custLinFactNeighborX="1970" custLinFactNeighborY="-2693"/>
      <dgm:spPr/>
    </dgm:pt>
    <dgm:pt modelId="{B4373B1E-35DD-429E-8A2C-E0C72BDD186C}" type="pres">
      <dgm:prSet presAssocID="{22C9DA7E-77F6-486E-91BF-2F58A4B2452B}" presName="text_2" presStyleLbl="node1" presStyleIdx="1" presStyleCnt="3">
        <dgm:presLayoutVars>
          <dgm:bulletEnabled val="1"/>
        </dgm:presLayoutVars>
      </dgm:prSet>
      <dgm:spPr/>
    </dgm:pt>
    <dgm:pt modelId="{B52D8F90-5CA4-4547-BF60-A8BBA2132BC2}" type="pres">
      <dgm:prSet presAssocID="{22C9DA7E-77F6-486E-91BF-2F58A4B2452B}" presName="accent_2" presStyleCnt="0"/>
      <dgm:spPr/>
    </dgm:pt>
    <dgm:pt modelId="{E296A7CE-734E-4FAE-B378-6C735AF5628C}" type="pres">
      <dgm:prSet presAssocID="{22C9DA7E-77F6-486E-91BF-2F58A4B2452B}" presName="accentRepeatNode" presStyleLbl="solidFgAcc1" presStyleIdx="1" presStyleCnt="3" custLinFactNeighborX="-2227" custLinFactNeighborY="3591"/>
      <dgm:spPr/>
    </dgm:pt>
    <dgm:pt modelId="{2024A168-5FD0-451A-A99A-F49A2B8FF96E}" type="pres">
      <dgm:prSet presAssocID="{16E7FFF7-3E78-417F-BB5E-08549645E185}" presName="text_3" presStyleLbl="node1" presStyleIdx="2" presStyleCnt="3">
        <dgm:presLayoutVars>
          <dgm:bulletEnabled val="1"/>
        </dgm:presLayoutVars>
      </dgm:prSet>
      <dgm:spPr/>
    </dgm:pt>
    <dgm:pt modelId="{CF5789F8-19ED-4F57-AF9F-B12191A7E3CB}" type="pres">
      <dgm:prSet presAssocID="{16E7FFF7-3E78-417F-BB5E-08549645E185}" presName="accent_3" presStyleCnt="0"/>
      <dgm:spPr/>
    </dgm:pt>
    <dgm:pt modelId="{AC99356F-2910-4526-A08C-30C70AB6FD9B}" type="pres">
      <dgm:prSet presAssocID="{16E7FFF7-3E78-417F-BB5E-08549645E185}" presName="accentRepeatNode" presStyleLbl="solidFgAcc1" presStyleIdx="2" presStyleCnt="3"/>
      <dgm:spPr/>
    </dgm:pt>
  </dgm:ptLst>
  <dgm:cxnLst>
    <dgm:cxn modelId="{5CFF1A19-B92D-465E-B667-8CF557DE4A8A}" type="presOf" srcId="{CDE90986-ADF6-4EF3-AE0E-95E97648E10E}" destId="{B4373B1E-35DD-429E-8A2C-E0C72BDD186C}" srcOrd="0" destOrd="1" presId="urn:microsoft.com/office/officeart/2008/layout/VerticalCurvedList"/>
    <dgm:cxn modelId="{FC05A824-3BDD-40DC-98B7-9B26A3AC4107}" type="presOf" srcId="{89BF0144-4F91-498A-852B-6CA13965C641}" destId="{2024A168-5FD0-451A-A99A-F49A2B8FF96E}" srcOrd="0" destOrd="1"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ADF1D031-9E38-49B6-A1F5-5BF4AA50996B}" srcId="{16E7FFF7-3E78-417F-BB5E-08549645E185}" destId="{89BF0144-4F91-498A-852B-6CA13965C641}" srcOrd="0" destOrd="0" parTransId="{89CB51F3-2116-4A85-A858-649B8B927335}" sibTransId="{E3A54C4A-B816-454B-89A2-330D8B4F875C}"/>
    <dgm:cxn modelId="{52B53A3C-710D-4517-A5DA-BCA3041C4363}" srcId="{F3844FED-ABBC-4CD8-A1FA-D95925C14D9E}" destId="{22C9DA7E-77F6-486E-91BF-2F58A4B2452B}" srcOrd="1" destOrd="0" parTransId="{FBBC0BC2-E85A-44CF-B6F7-47DA51D011FD}" sibTransId="{E1B21234-92AC-4CA9-AF37-5F52448A6F0C}"/>
    <dgm:cxn modelId="{A025EE42-4D8F-48A3-847F-414CB97FAC48}" type="presOf" srcId="{999042FE-947D-4568-B7AC-6D1B52C6A5FC}" destId="{748501B0-B2EF-4E13-ADA8-0471042C7DF4}" srcOrd="0" destOrd="0" presId="urn:microsoft.com/office/officeart/2008/layout/VerticalCurvedList"/>
    <dgm:cxn modelId="{7D355B45-4CE1-4EE1-A94B-430FCEF2C66B}" srcId="{F3844FED-ABBC-4CD8-A1FA-D95925C14D9E}" destId="{16E7FFF7-3E78-417F-BB5E-08549645E185}" srcOrd="2" destOrd="0" parTransId="{8882236B-457E-4A8F-B93B-69F3268974B6}" sibTransId="{34C3DA59-4D8A-430A-AB49-1E62E52C0BF1}"/>
    <dgm:cxn modelId="{64C54790-291A-4034-8D8C-E2B5ACCAEFEE}" type="presOf" srcId="{16E7FFF7-3E78-417F-BB5E-08549645E185}" destId="{2024A168-5FD0-451A-A99A-F49A2B8FF96E}" srcOrd="0" destOrd="0" presId="urn:microsoft.com/office/officeart/2008/layout/VerticalCurvedList"/>
    <dgm:cxn modelId="{2C4B6594-025B-4F54-8C76-000E6CB622CC}" srcId="{22C9DA7E-77F6-486E-91BF-2F58A4B2452B}" destId="{CDE90986-ADF6-4EF3-AE0E-95E97648E10E}" srcOrd="0" destOrd="0" parTransId="{FF1BFBD4-0F51-43D7-A386-201824A1D5C1}" sibTransId="{80E49793-8A61-431B-A462-14A08EB35925}"/>
    <dgm:cxn modelId="{719C9C96-4C7B-493F-AE52-8800B2994BDB}" type="presOf" srcId="{22C9DA7E-77F6-486E-91BF-2F58A4B2452B}" destId="{B4373B1E-35DD-429E-8A2C-E0C72BDD186C}" srcOrd="0" destOrd="0" presId="urn:microsoft.com/office/officeart/2008/layout/VerticalCurvedList"/>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88499CA8-51D4-49F4-A310-31590C39D226}" srcId="{22C9DA7E-77F6-486E-91BF-2F58A4B2452B}" destId="{156CCEF5-642E-4B79-91BD-2B8D9CF517A9}" srcOrd="1" destOrd="0" parTransId="{CD871BDE-D07C-4D48-9EE7-6CE5D73EC08A}" sibTransId="{9DFDDB38-C670-4815-A5FF-203A6932B546}"/>
    <dgm:cxn modelId="{AEA4B3B4-CE62-4A2E-A868-180EDFC7180E}" type="presOf" srcId="{156CCEF5-642E-4B79-91BD-2B8D9CF517A9}" destId="{B4373B1E-35DD-429E-8A2C-E0C72BDD186C}" srcOrd="0" destOrd="2" presId="urn:microsoft.com/office/officeart/2008/layout/VerticalCurvedList"/>
    <dgm:cxn modelId="{C1ED5AB8-78E2-4A7A-953E-2D63D8F0C5E5}" type="presOf" srcId="{010F0E4E-9C22-424F-B925-463186834E73}" destId="{2024A168-5FD0-451A-A99A-F49A2B8FF96E}" srcOrd="0" destOrd="2" presId="urn:microsoft.com/office/officeart/2008/layout/VerticalCurvedList"/>
    <dgm:cxn modelId="{20270CDF-E029-47DE-94DE-17DC69686C86}" srcId="{16E7FFF7-3E78-417F-BB5E-08549645E185}" destId="{010F0E4E-9C22-424F-B925-463186834E73}" srcOrd="1" destOrd="0" parTransId="{5FD485FF-F12B-4B97-9667-2D9324C5ADA5}" sibTransId="{99D8EC77-05C0-42DD-BEF3-1E5407509D29}"/>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AD4B129-33A3-4148-B1AB-E1DE8BAB7985}" type="presParOf" srcId="{396A6482-2766-473E-AB1C-57F543975962}" destId="{B4373B1E-35DD-429E-8A2C-E0C72BDD186C}" srcOrd="3" destOrd="0" presId="urn:microsoft.com/office/officeart/2008/layout/VerticalCurvedList"/>
    <dgm:cxn modelId="{5809BFE5-04F7-4C95-A1F7-7A387A526912}" type="presParOf" srcId="{396A6482-2766-473E-AB1C-57F543975962}" destId="{B52D8F90-5CA4-4547-BF60-A8BBA2132BC2}" srcOrd="4" destOrd="0" presId="urn:microsoft.com/office/officeart/2008/layout/VerticalCurvedList"/>
    <dgm:cxn modelId="{E22DCABB-3B5B-4BEC-858B-A7BDA5EFD9F6}" type="presParOf" srcId="{B52D8F90-5CA4-4547-BF60-A8BBA2132BC2}" destId="{E296A7CE-734E-4FAE-B378-6C735AF5628C}" srcOrd="0" destOrd="0" presId="urn:microsoft.com/office/officeart/2008/layout/VerticalCurvedList"/>
    <dgm:cxn modelId="{C0E442F5-83D5-475E-AF78-DBB5802AFA05}" type="presParOf" srcId="{396A6482-2766-473E-AB1C-57F543975962}" destId="{2024A168-5FD0-451A-A99A-F49A2B8FF96E}" srcOrd="5" destOrd="0" presId="urn:microsoft.com/office/officeart/2008/layout/VerticalCurvedList"/>
    <dgm:cxn modelId="{BB929225-3D50-4B6F-9EC9-7ABFB74E2895}" type="presParOf" srcId="{396A6482-2766-473E-AB1C-57F543975962}" destId="{CF5789F8-19ED-4F57-AF9F-B12191A7E3CB}" srcOrd="6" destOrd="0" presId="urn:microsoft.com/office/officeart/2008/layout/VerticalCurvedList"/>
    <dgm:cxn modelId="{0280EE3A-BD5F-4834-AF67-A93141AE1F33}" type="presParOf" srcId="{CF5789F8-19ED-4F57-AF9F-B12191A7E3CB}" destId="{AC99356F-2910-4526-A08C-30C70AB6FD9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a:solidFill>
          <a:schemeClr val="accent1">
            <a:lumMod val="20000"/>
            <a:lumOff val="80000"/>
          </a:schemeClr>
        </a:solidFill>
      </dgm:spPr>
      <dgm:t>
        <a:bodyPr/>
        <a:lstStyle/>
        <a:p>
          <a:r>
            <a:rPr lang="fr-FR" dirty="0"/>
            <a:t>ITIL (IT Information Library)</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0F852539-E6B5-4FA6-95CE-91FBA4A772E6}">
      <dgm:prSet phldrT="[Texte]"/>
      <dgm:spPr>
        <a:solidFill>
          <a:schemeClr val="accent1">
            <a:lumMod val="20000"/>
            <a:lumOff val="80000"/>
          </a:schemeClr>
        </a:solidFill>
      </dgm:spPr>
      <dgm:t>
        <a:bodyPr/>
        <a:lstStyle/>
        <a:p>
          <a:r>
            <a:rPr lang="fr-FR" dirty="0"/>
            <a:t>Lean - Six sigma</a:t>
          </a:r>
        </a:p>
      </dgm:t>
    </dgm:pt>
    <dgm:pt modelId="{8A13EDF8-06E0-4C81-889C-CD5BD1F89B99}" type="parTrans" cxnId="{0956F5CB-D9DC-469E-B156-366B20FCD3AF}">
      <dgm:prSet/>
      <dgm:spPr/>
      <dgm:t>
        <a:bodyPr/>
        <a:lstStyle/>
        <a:p>
          <a:endParaRPr lang="fr-FR"/>
        </a:p>
      </dgm:t>
    </dgm:pt>
    <dgm:pt modelId="{E1C4D476-D63A-4A3F-A189-D2301064177D}" type="sibTrans" cxnId="{0956F5CB-D9DC-469E-B156-366B20FCD3AF}">
      <dgm:prSet/>
      <dgm:spPr/>
      <dgm:t>
        <a:bodyPr/>
        <a:lstStyle/>
        <a:p>
          <a:endParaRPr lang="fr-FR"/>
        </a:p>
      </dgm:t>
    </dgm:pt>
    <dgm:pt modelId="{0DAF99C5-1115-400E-997C-1AE065B5A709}">
      <dgm:prSet phldrT="[Texte]"/>
      <dgm:spPr>
        <a:solidFill>
          <a:schemeClr val="accent1">
            <a:lumMod val="20000"/>
            <a:lumOff val="80000"/>
          </a:schemeClr>
        </a:solidFill>
      </dgm:spPr>
      <dgm:t>
        <a:bodyPr/>
        <a:lstStyle/>
        <a:p>
          <a:r>
            <a:rPr lang="fr-FR" dirty="0"/>
            <a:t>E SCM –CL</a:t>
          </a:r>
        </a:p>
      </dgm:t>
    </dgm:pt>
    <dgm:pt modelId="{6269DF42-9F8E-458D-A9DE-059DE5A3E22E}" type="parTrans" cxnId="{64B1AEE9-6121-4CF5-A710-D2AEC5E228CA}">
      <dgm:prSet/>
      <dgm:spPr/>
      <dgm:t>
        <a:bodyPr/>
        <a:lstStyle/>
        <a:p>
          <a:endParaRPr lang="fr-FR"/>
        </a:p>
      </dgm:t>
    </dgm:pt>
    <dgm:pt modelId="{F1F8822D-A273-467A-816C-552A7804AA59}" type="sibTrans" cxnId="{64B1AEE9-6121-4CF5-A710-D2AEC5E228CA}">
      <dgm:prSet/>
      <dgm:spPr/>
      <dgm:t>
        <a:bodyPr/>
        <a:lstStyle/>
        <a:p>
          <a:endParaRPr lang="fr-FR"/>
        </a:p>
      </dgm:t>
    </dgm:pt>
    <dgm:pt modelId="{D824F4C4-54C6-490B-9653-AB2D7592C61A}">
      <dgm:prSet phldrT="[Texte]"/>
      <dgm:spPr>
        <a:solidFill>
          <a:schemeClr val="accent1">
            <a:lumMod val="20000"/>
            <a:lumOff val="80000"/>
          </a:schemeClr>
        </a:solidFill>
      </dgm:spPr>
      <dgm:t>
        <a:bodyPr/>
        <a:lstStyle/>
        <a:p>
          <a:r>
            <a:rPr lang="fr-FR" dirty="0"/>
            <a:t>CMMI</a:t>
          </a:r>
        </a:p>
      </dgm:t>
    </dgm:pt>
    <dgm:pt modelId="{7945F1D0-784D-48AB-A8F8-479F036D16A9}" type="parTrans" cxnId="{46CEF67B-EF99-41B4-ADF0-39D5436F6943}">
      <dgm:prSet/>
      <dgm:spPr/>
      <dgm:t>
        <a:bodyPr/>
        <a:lstStyle/>
        <a:p>
          <a:endParaRPr lang="fr-FR"/>
        </a:p>
      </dgm:t>
    </dgm:pt>
    <dgm:pt modelId="{AFB06559-56CC-4512-90B4-53F3875C0929}" type="sibTrans" cxnId="{46CEF67B-EF99-41B4-ADF0-39D5436F6943}">
      <dgm:prSet/>
      <dgm:spPr/>
      <dgm:t>
        <a:bodyPr/>
        <a:lstStyle/>
        <a:p>
          <a:endParaRPr lang="fr-FR"/>
        </a:p>
      </dgm:t>
    </dgm:pt>
    <dgm:pt modelId="{42936254-9CF0-4768-8456-3F4938531ABD}">
      <dgm:prSet phldrT="[Texte]"/>
      <dgm:spPr/>
      <dgm:t>
        <a:bodyPr/>
        <a:lstStyle/>
        <a:p>
          <a:r>
            <a:rPr lang="fr-FR" dirty="0"/>
            <a:t>COBIT</a:t>
          </a:r>
        </a:p>
      </dgm:t>
    </dgm:pt>
    <dgm:pt modelId="{9B07A925-DAB7-4989-B00C-41B1F8A3ABBD}" type="parTrans" cxnId="{A5E825B5-54F7-4956-AD78-6432296778C8}">
      <dgm:prSet/>
      <dgm:spPr/>
      <dgm:t>
        <a:bodyPr/>
        <a:lstStyle/>
        <a:p>
          <a:endParaRPr lang="fr-FR"/>
        </a:p>
      </dgm:t>
    </dgm:pt>
    <dgm:pt modelId="{A6D3F0EA-5057-4E82-8DDE-64C9A36706CE}" type="sibTrans" cxnId="{A5E825B5-54F7-4956-AD78-6432296778C8}">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5"/>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5"/>
      <dgm:spPr/>
    </dgm:pt>
    <dgm:pt modelId="{9BD29215-3B3B-45C0-A7E5-14F2F90AC1AC}" type="pres">
      <dgm:prSet presAssocID="{A4F1B939-F887-4036-8AAA-788A2DF55D1F}" presName="dstNode" presStyleLbl="node1" presStyleIdx="0" presStyleCnt="5"/>
      <dgm:spPr/>
    </dgm:pt>
    <dgm:pt modelId="{9F138B36-C742-46AC-A92B-C958E7C0F463}" type="pres">
      <dgm:prSet presAssocID="{46A9B707-220C-4828-8BFC-7A7031693801}" presName="text_1" presStyleLbl="node1" presStyleIdx="0" presStyleCnt="5">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5" custLinFactNeighborX="-449" custLinFactNeighborY="-1437"/>
      <dgm:spPr/>
    </dgm:pt>
    <dgm:pt modelId="{39CF4140-78B9-4C23-817E-879CE25D1A87}" type="pres">
      <dgm:prSet presAssocID="{0DAF99C5-1115-400E-997C-1AE065B5A709}" presName="text_2" presStyleLbl="node1" presStyleIdx="1" presStyleCnt="5" custLinFactNeighborX="87" custLinFactNeighborY="-3622">
        <dgm:presLayoutVars>
          <dgm:bulletEnabled val="1"/>
        </dgm:presLayoutVars>
      </dgm:prSet>
      <dgm:spPr/>
    </dgm:pt>
    <dgm:pt modelId="{02E0B80D-5ADD-44E8-83F4-79BC13C7E3A8}" type="pres">
      <dgm:prSet presAssocID="{0DAF99C5-1115-400E-997C-1AE065B5A709}" presName="accent_2" presStyleCnt="0"/>
      <dgm:spPr/>
    </dgm:pt>
    <dgm:pt modelId="{ADDCD050-AA40-4C2D-998B-ECE71F858C61}" type="pres">
      <dgm:prSet presAssocID="{0DAF99C5-1115-400E-997C-1AE065B5A709}" presName="accentRepeatNode" presStyleLbl="solidFgAcc1" presStyleIdx="1" presStyleCnt="5"/>
      <dgm:spPr/>
    </dgm:pt>
    <dgm:pt modelId="{5053CFED-D0AD-4E77-8526-77A3CD35E62E}" type="pres">
      <dgm:prSet presAssocID="{D824F4C4-54C6-490B-9653-AB2D7592C61A}" presName="text_3" presStyleLbl="node1" presStyleIdx="2" presStyleCnt="5">
        <dgm:presLayoutVars>
          <dgm:bulletEnabled val="1"/>
        </dgm:presLayoutVars>
      </dgm:prSet>
      <dgm:spPr/>
    </dgm:pt>
    <dgm:pt modelId="{86C95358-3D39-446E-83D5-2B8C62937AEA}" type="pres">
      <dgm:prSet presAssocID="{D824F4C4-54C6-490B-9653-AB2D7592C61A}" presName="accent_3" presStyleCnt="0"/>
      <dgm:spPr/>
    </dgm:pt>
    <dgm:pt modelId="{10332FA1-5D34-48D1-977B-1576994571E5}" type="pres">
      <dgm:prSet presAssocID="{D824F4C4-54C6-490B-9653-AB2D7592C61A}" presName="accentRepeatNode" presStyleLbl="solidFgAcc1" presStyleIdx="2" presStyleCnt="5"/>
      <dgm:spPr/>
    </dgm:pt>
    <dgm:pt modelId="{FC996409-3C7D-40E0-954B-3BF8A182F8A6}" type="pres">
      <dgm:prSet presAssocID="{42936254-9CF0-4768-8456-3F4938531ABD}" presName="text_4" presStyleLbl="node1" presStyleIdx="3" presStyleCnt="5">
        <dgm:presLayoutVars>
          <dgm:bulletEnabled val="1"/>
        </dgm:presLayoutVars>
      </dgm:prSet>
      <dgm:spPr/>
    </dgm:pt>
    <dgm:pt modelId="{9FA9200C-3CBF-40E3-8CB7-10A6D597D6B4}" type="pres">
      <dgm:prSet presAssocID="{42936254-9CF0-4768-8456-3F4938531ABD}" presName="accent_4" presStyleCnt="0"/>
      <dgm:spPr/>
    </dgm:pt>
    <dgm:pt modelId="{4330018A-347A-4FC9-B73B-748EF675BA96}" type="pres">
      <dgm:prSet presAssocID="{42936254-9CF0-4768-8456-3F4938531ABD}" presName="accentRepeatNode" presStyleLbl="solidFgAcc1" presStyleIdx="3" presStyleCnt="5"/>
      <dgm:spPr/>
    </dgm:pt>
    <dgm:pt modelId="{33609D45-E5AE-446E-9024-760DB49AE7AC}" type="pres">
      <dgm:prSet presAssocID="{0F852539-E6B5-4FA6-95CE-91FBA4A772E6}" presName="text_5" presStyleLbl="node1" presStyleIdx="4" presStyleCnt="5">
        <dgm:presLayoutVars>
          <dgm:bulletEnabled val="1"/>
        </dgm:presLayoutVars>
      </dgm:prSet>
      <dgm:spPr/>
    </dgm:pt>
    <dgm:pt modelId="{AE66349D-98DB-41E0-875C-857B7446F51E}" type="pres">
      <dgm:prSet presAssocID="{0F852539-E6B5-4FA6-95CE-91FBA4A772E6}" presName="accent_5" presStyleCnt="0"/>
      <dgm:spPr/>
    </dgm:pt>
    <dgm:pt modelId="{5FBF62F4-72E9-4DBD-BEA9-5E17A7E1B39C}" type="pres">
      <dgm:prSet presAssocID="{0F852539-E6B5-4FA6-95CE-91FBA4A772E6}" presName="accentRepeatNode" presStyleLbl="solidFgAcc1" presStyleIdx="4" presStyleCnt="5"/>
      <dgm:spPr/>
    </dgm:pt>
  </dgm:ptLst>
  <dgm:cxnLst>
    <dgm:cxn modelId="{ED74C300-D96B-4A99-8890-1C7A48162746}" srcId="{A4F1B939-F887-4036-8AAA-788A2DF55D1F}" destId="{46A9B707-220C-4828-8BFC-7A7031693801}" srcOrd="0" destOrd="0" parTransId="{54FC3DA5-740A-44D4-9351-481B7B8ED2CD}" sibTransId="{89ADB9C8-D86D-4C06-A159-48F1EB86FFE4}"/>
    <dgm:cxn modelId="{6963FF01-2986-4C2D-B5F4-F32416089ED0}" type="presOf" srcId="{D824F4C4-54C6-490B-9653-AB2D7592C61A}" destId="{5053CFED-D0AD-4E77-8526-77A3CD35E62E}" srcOrd="0" destOrd="0" presId="urn:microsoft.com/office/officeart/2008/layout/VerticalCurvedList"/>
    <dgm:cxn modelId="{46CEF67B-EF99-41B4-ADF0-39D5436F6943}" srcId="{A4F1B939-F887-4036-8AAA-788A2DF55D1F}" destId="{D824F4C4-54C6-490B-9653-AB2D7592C61A}" srcOrd="2" destOrd="0" parTransId="{7945F1D0-784D-48AB-A8F8-479F036D16A9}" sibTransId="{AFB06559-56CC-4512-90B4-53F3875C0929}"/>
    <dgm:cxn modelId="{2DE7A893-D95A-4B82-80BA-FE613100C99E}" type="presOf" srcId="{46A9B707-220C-4828-8BFC-7A7031693801}" destId="{9F138B36-C742-46AC-A92B-C958E7C0F463}" srcOrd="0" destOrd="0" presId="urn:microsoft.com/office/officeart/2008/layout/VerticalCurvedList"/>
    <dgm:cxn modelId="{2612D9A4-2BB4-4AC5-8E5C-B35166500F02}" type="presOf" srcId="{42936254-9CF0-4768-8456-3F4938531ABD}" destId="{FC996409-3C7D-40E0-954B-3BF8A182F8A6}" srcOrd="0" destOrd="0" presId="urn:microsoft.com/office/officeart/2008/layout/VerticalCurvedList"/>
    <dgm:cxn modelId="{A5E825B5-54F7-4956-AD78-6432296778C8}" srcId="{A4F1B939-F887-4036-8AAA-788A2DF55D1F}" destId="{42936254-9CF0-4768-8456-3F4938531ABD}" srcOrd="3" destOrd="0" parTransId="{9B07A925-DAB7-4989-B00C-41B1F8A3ABBD}" sibTransId="{A6D3F0EA-5057-4E82-8DDE-64C9A36706CE}"/>
    <dgm:cxn modelId="{1D9208C1-2D51-425D-959E-996721B56E66}" type="presOf" srcId="{89ADB9C8-D86D-4C06-A159-48F1EB86FFE4}" destId="{62FAD7CC-2977-4AD3-A913-7DFCC4382FAA}" srcOrd="0" destOrd="0" presId="urn:microsoft.com/office/officeart/2008/layout/VerticalCurvedList"/>
    <dgm:cxn modelId="{3D4E31C5-5F8B-428E-9CF7-9D120E889B8C}" type="presOf" srcId="{0F852539-E6B5-4FA6-95CE-91FBA4A772E6}" destId="{33609D45-E5AE-446E-9024-760DB49AE7AC}" srcOrd="0" destOrd="0" presId="urn:microsoft.com/office/officeart/2008/layout/VerticalCurvedList"/>
    <dgm:cxn modelId="{0956F5CB-D9DC-469E-B156-366B20FCD3AF}" srcId="{A4F1B939-F887-4036-8AAA-788A2DF55D1F}" destId="{0F852539-E6B5-4FA6-95CE-91FBA4A772E6}" srcOrd="4" destOrd="0" parTransId="{8A13EDF8-06E0-4C81-889C-CD5BD1F89B99}" sibTransId="{E1C4D476-D63A-4A3F-A189-D2301064177D}"/>
    <dgm:cxn modelId="{08914BE0-CF66-425A-BD9C-B2BF4FA602E4}" type="presOf" srcId="{0DAF99C5-1115-400E-997C-1AE065B5A709}" destId="{39CF4140-78B9-4C23-817E-879CE25D1A87}" srcOrd="0" destOrd="0" presId="urn:microsoft.com/office/officeart/2008/layout/VerticalCurvedList"/>
    <dgm:cxn modelId="{64B1AEE9-6121-4CF5-A710-D2AEC5E228CA}" srcId="{A4F1B939-F887-4036-8AAA-788A2DF55D1F}" destId="{0DAF99C5-1115-400E-997C-1AE065B5A709}" srcOrd="1" destOrd="0" parTransId="{6269DF42-9F8E-458D-A9DE-059DE5A3E22E}" sibTransId="{F1F8822D-A273-467A-816C-552A7804AA59}"/>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84BFA51F-4675-4972-AA41-40E399166053}" type="presParOf" srcId="{68642442-CEA9-4168-92C8-6F3E9A10EB2E}" destId="{39CF4140-78B9-4C23-817E-879CE25D1A87}" srcOrd="3" destOrd="0" presId="urn:microsoft.com/office/officeart/2008/layout/VerticalCurvedList"/>
    <dgm:cxn modelId="{8EFDA1E7-F79D-43BE-804D-32B6F21A82FC}" type="presParOf" srcId="{68642442-CEA9-4168-92C8-6F3E9A10EB2E}" destId="{02E0B80D-5ADD-44E8-83F4-79BC13C7E3A8}" srcOrd="4" destOrd="0" presId="urn:microsoft.com/office/officeart/2008/layout/VerticalCurvedList"/>
    <dgm:cxn modelId="{9D01BB8D-294C-4131-841C-9C024E1D024C}" type="presParOf" srcId="{02E0B80D-5ADD-44E8-83F4-79BC13C7E3A8}" destId="{ADDCD050-AA40-4C2D-998B-ECE71F858C61}" srcOrd="0" destOrd="0" presId="urn:microsoft.com/office/officeart/2008/layout/VerticalCurvedList"/>
    <dgm:cxn modelId="{5B576BEE-4527-4A33-A9D3-C83E08A8F301}" type="presParOf" srcId="{68642442-CEA9-4168-92C8-6F3E9A10EB2E}" destId="{5053CFED-D0AD-4E77-8526-77A3CD35E62E}" srcOrd="5" destOrd="0" presId="urn:microsoft.com/office/officeart/2008/layout/VerticalCurvedList"/>
    <dgm:cxn modelId="{FCD4A030-6EFB-4020-9639-8BB9D1B54800}" type="presParOf" srcId="{68642442-CEA9-4168-92C8-6F3E9A10EB2E}" destId="{86C95358-3D39-446E-83D5-2B8C62937AEA}" srcOrd="6" destOrd="0" presId="urn:microsoft.com/office/officeart/2008/layout/VerticalCurvedList"/>
    <dgm:cxn modelId="{80CF1C0E-F95E-4856-BD8A-1DABF91E5B5C}" type="presParOf" srcId="{86C95358-3D39-446E-83D5-2B8C62937AEA}" destId="{10332FA1-5D34-48D1-977B-1576994571E5}" srcOrd="0" destOrd="0" presId="urn:microsoft.com/office/officeart/2008/layout/VerticalCurvedList"/>
    <dgm:cxn modelId="{6D5C39BF-50AC-4BBE-ABBA-64B3430A597A}" type="presParOf" srcId="{68642442-CEA9-4168-92C8-6F3E9A10EB2E}" destId="{FC996409-3C7D-40E0-954B-3BF8A182F8A6}" srcOrd="7" destOrd="0" presId="urn:microsoft.com/office/officeart/2008/layout/VerticalCurvedList"/>
    <dgm:cxn modelId="{62EA3713-A55B-4764-9C49-4858591036F2}" type="presParOf" srcId="{68642442-CEA9-4168-92C8-6F3E9A10EB2E}" destId="{9FA9200C-3CBF-40E3-8CB7-10A6D597D6B4}" srcOrd="8" destOrd="0" presId="urn:microsoft.com/office/officeart/2008/layout/VerticalCurvedList"/>
    <dgm:cxn modelId="{9637EF23-2BDF-44D1-8281-520E943FA57A}" type="presParOf" srcId="{9FA9200C-3CBF-40E3-8CB7-10A6D597D6B4}" destId="{4330018A-347A-4FC9-B73B-748EF675BA96}" srcOrd="0" destOrd="0" presId="urn:microsoft.com/office/officeart/2008/layout/VerticalCurvedList"/>
    <dgm:cxn modelId="{041E145C-839A-458C-94E4-6BC9DDC3A612}" type="presParOf" srcId="{68642442-CEA9-4168-92C8-6F3E9A10EB2E}" destId="{33609D45-E5AE-446E-9024-760DB49AE7AC}" srcOrd="9" destOrd="0" presId="urn:microsoft.com/office/officeart/2008/layout/VerticalCurvedList"/>
    <dgm:cxn modelId="{BB35988E-70D2-412B-8734-8DD86F00EA92}" type="presParOf" srcId="{68642442-CEA9-4168-92C8-6F3E9A10EB2E}" destId="{AE66349D-98DB-41E0-875C-857B7446F51E}" srcOrd="10" destOrd="0" presId="urn:microsoft.com/office/officeart/2008/layout/VerticalCurvedList"/>
    <dgm:cxn modelId="{6C3C02C1-57C8-4816-BFD3-C3182A7A5C67}" type="presParOf" srcId="{AE66349D-98DB-41E0-875C-857B7446F51E}" destId="{5FBF62F4-72E9-4DBD-BEA9-5E17A7E1B3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a:solidFill>
          <a:schemeClr val="accent1">
            <a:lumMod val="20000"/>
            <a:lumOff val="80000"/>
          </a:schemeClr>
        </a:solidFill>
      </dgm:spPr>
      <dgm:t>
        <a:bodyPr/>
        <a:lstStyle/>
        <a:p>
          <a:r>
            <a:rPr lang="fr-FR" dirty="0"/>
            <a:t>ITIL (IT Information Library)</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0F852539-E6B5-4FA6-95CE-91FBA4A772E6}">
      <dgm:prSet phldrT="[Texte]"/>
      <dgm:spPr/>
      <dgm:t>
        <a:bodyPr/>
        <a:lstStyle/>
        <a:p>
          <a:r>
            <a:rPr lang="fr-FR" dirty="0"/>
            <a:t>Lean - Six sigma</a:t>
          </a:r>
        </a:p>
      </dgm:t>
    </dgm:pt>
    <dgm:pt modelId="{8A13EDF8-06E0-4C81-889C-CD5BD1F89B99}" type="parTrans" cxnId="{0956F5CB-D9DC-469E-B156-366B20FCD3AF}">
      <dgm:prSet/>
      <dgm:spPr/>
      <dgm:t>
        <a:bodyPr/>
        <a:lstStyle/>
        <a:p>
          <a:endParaRPr lang="fr-FR"/>
        </a:p>
      </dgm:t>
    </dgm:pt>
    <dgm:pt modelId="{E1C4D476-D63A-4A3F-A189-D2301064177D}" type="sibTrans" cxnId="{0956F5CB-D9DC-469E-B156-366B20FCD3AF}">
      <dgm:prSet/>
      <dgm:spPr/>
      <dgm:t>
        <a:bodyPr/>
        <a:lstStyle/>
        <a:p>
          <a:endParaRPr lang="fr-FR"/>
        </a:p>
      </dgm:t>
    </dgm:pt>
    <dgm:pt modelId="{0DAF99C5-1115-400E-997C-1AE065B5A709}">
      <dgm:prSet phldrT="[Texte]"/>
      <dgm:spPr>
        <a:solidFill>
          <a:schemeClr val="accent1">
            <a:lumMod val="20000"/>
            <a:lumOff val="80000"/>
          </a:schemeClr>
        </a:solidFill>
      </dgm:spPr>
      <dgm:t>
        <a:bodyPr/>
        <a:lstStyle/>
        <a:p>
          <a:r>
            <a:rPr lang="fr-FR" dirty="0"/>
            <a:t>E SCM –CL</a:t>
          </a:r>
        </a:p>
      </dgm:t>
    </dgm:pt>
    <dgm:pt modelId="{6269DF42-9F8E-458D-A9DE-059DE5A3E22E}" type="parTrans" cxnId="{64B1AEE9-6121-4CF5-A710-D2AEC5E228CA}">
      <dgm:prSet/>
      <dgm:spPr/>
      <dgm:t>
        <a:bodyPr/>
        <a:lstStyle/>
        <a:p>
          <a:endParaRPr lang="fr-FR"/>
        </a:p>
      </dgm:t>
    </dgm:pt>
    <dgm:pt modelId="{F1F8822D-A273-467A-816C-552A7804AA59}" type="sibTrans" cxnId="{64B1AEE9-6121-4CF5-A710-D2AEC5E228CA}">
      <dgm:prSet/>
      <dgm:spPr/>
      <dgm:t>
        <a:bodyPr/>
        <a:lstStyle/>
        <a:p>
          <a:endParaRPr lang="fr-FR"/>
        </a:p>
      </dgm:t>
    </dgm:pt>
    <dgm:pt modelId="{D824F4C4-54C6-490B-9653-AB2D7592C61A}">
      <dgm:prSet phldrT="[Texte]"/>
      <dgm:spPr>
        <a:solidFill>
          <a:schemeClr val="accent1">
            <a:lumMod val="20000"/>
            <a:lumOff val="80000"/>
          </a:schemeClr>
        </a:solidFill>
      </dgm:spPr>
      <dgm:t>
        <a:bodyPr/>
        <a:lstStyle/>
        <a:p>
          <a:r>
            <a:rPr lang="fr-FR" dirty="0"/>
            <a:t>CMMI</a:t>
          </a:r>
        </a:p>
      </dgm:t>
    </dgm:pt>
    <dgm:pt modelId="{7945F1D0-784D-48AB-A8F8-479F036D16A9}" type="parTrans" cxnId="{46CEF67B-EF99-41B4-ADF0-39D5436F6943}">
      <dgm:prSet/>
      <dgm:spPr/>
      <dgm:t>
        <a:bodyPr/>
        <a:lstStyle/>
        <a:p>
          <a:endParaRPr lang="fr-FR"/>
        </a:p>
      </dgm:t>
    </dgm:pt>
    <dgm:pt modelId="{AFB06559-56CC-4512-90B4-53F3875C0929}" type="sibTrans" cxnId="{46CEF67B-EF99-41B4-ADF0-39D5436F6943}">
      <dgm:prSet/>
      <dgm:spPr/>
      <dgm:t>
        <a:bodyPr/>
        <a:lstStyle/>
        <a:p>
          <a:endParaRPr lang="fr-FR"/>
        </a:p>
      </dgm:t>
    </dgm:pt>
    <dgm:pt modelId="{42936254-9CF0-4768-8456-3F4938531ABD}">
      <dgm:prSet phldrT="[Texte]"/>
      <dgm:spPr>
        <a:solidFill>
          <a:schemeClr val="accent1">
            <a:lumMod val="20000"/>
            <a:lumOff val="80000"/>
          </a:schemeClr>
        </a:solidFill>
      </dgm:spPr>
      <dgm:t>
        <a:bodyPr/>
        <a:lstStyle/>
        <a:p>
          <a:r>
            <a:rPr lang="fr-FR" dirty="0"/>
            <a:t>COBIT</a:t>
          </a:r>
        </a:p>
      </dgm:t>
    </dgm:pt>
    <dgm:pt modelId="{9B07A925-DAB7-4989-B00C-41B1F8A3ABBD}" type="parTrans" cxnId="{A5E825B5-54F7-4956-AD78-6432296778C8}">
      <dgm:prSet/>
      <dgm:spPr/>
      <dgm:t>
        <a:bodyPr/>
        <a:lstStyle/>
        <a:p>
          <a:endParaRPr lang="fr-FR"/>
        </a:p>
      </dgm:t>
    </dgm:pt>
    <dgm:pt modelId="{A6D3F0EA-5057-4E82-8DDE-64C9A36706CE}" type="sibTrans" cxnId="{A5E825B5-54F7-4956-AD78-6432296778C8}">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5"/>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5"/>
      <dgm:spPr/>
    </dgm:pt>
    <dgm:pt modelId="{9BD29215-3B3B-45C0-A7E5-14F2F90AC1AC}" type="pres">
      <dgm:prSet presAssocID="{A4F1B939-F887-4036-8AAA-788A2DF55D1F}" presName="dstNode" presStyleLbl="node1" presStyleIdx="0" presStyleCnt="5"/>
      <dgm:spPr/>
    </dgm:pt>
    <dgm:pt modelId="{9F138B36-C742-46AC-A92B-C958E7C0F463}" type="pres">
      <dgm:prSet presAssocID="{46A9B707-220C-4828-8BFC-7A7031693801}" presName="text_1" presStyleLbl="node1" presStyleIdx="0" presStyleCnt="5">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5" custLinFactNeighborX="-449" custLinFactNeighborY="-1437"/>
      <dgm:spPr/>
    </dgm:pt>
    <dgm:pt modelId="{39CF4140-78B9-4C23-817E-879CE25D1A87}" type="pres">
      <dgm:prSet presAssocID="{0DAF99C5-1115-400E-997C-1AE065B5A709}" presName="text_2" presStyleLbl="node1" presStyleIdx="1" presStyleCnt="5" custLinFactNeighborX="87" custLinFactNeighborY="-3622">
        <dgm:presLayoutVars>
          <dgm:bulletEnabled val="1"/>
        </dgm:presLayoutVars>
      </dgm:prSet>
      <dgm:spPr/>
    </dgm:pt>
    <dgm:pt modelId="{02E0B80D-5ADD-44E8-83F4-79BC13C7E3A8}" type="pres">
      <dgm:prSet presAssocID="{0DAF99C5-1115-400E-997C-1AE065B5A709}" presName="accent_2" presStyleCnt="0"/>
      <dgm:spPr/>
    </dgm:pt>
    <dgm:pt modelId="{ADDCD050-AA40-4C2D-998B-ECE71F858C61}" type="pres">
      <dgm:prSet presAssocID="{0DAF99C5-1115-400E-997C-1AE065B5A709}" presName="accentRepeatNode" presStyleLbl="solidFgAcc1" presStyleIdx="1" presStyleCnt="5"/>
      <dgm:spPr/>
    </dgm:pt>
    <dgm:pt modelId="{5053CFED-D0AD-4E77-8526-77A3CD35E62E}" type="pres">
      <dgm:prSet presAssocID="{D824F4C4-54C6-490B-9653-AB2D7592C61A}" presName="text_3" presStyleLbl="node1" presStyleIdx="2" presStyleCnt="5">
        <dgm:presLayoutVars>
          <dgm:bulletEnabled val="1"/>
        </dgm:presLayoutVars>
      </dgm:prSet>
      <dgm:spPr/>
    </dgm:pt>
    <dgm:pt modelId="{86C95358-3D39-446E-83D5-2B8C62937AEA}" type="pres">
      <dgm:prSet presAssocID="{D824F4C4-54C6-490B-9653-AB2D7592C61A}" presName="accent_3" presStyleCnt="0"/>
      <dgm:spPr/>
    </dgm:pt>
    <dgm:pt modelId="{10332FA1-5D34-48D1-977B-1576994571E5}" type="pres">
      <dgm:prSet presAssocID="{D824F4C4-54C6-490B-9653-AB2D7592C61A}" presName="accentRepeatNode" presStyleLbl="solidFgAcc1" presStyleIdx="2" presStyleCnt="5"/>
      <dgm:spPr/>
    </dgm:pt>
    <dgm:pt modelId="{FC996409-3C7D-40E0-954B-3BF8A182F8A6}" type="pres">
      <dgm:prSet presAssocID="{42936254-9CF0-4768-8456-3F4938531ABD}" presName="text_4" presStyleLbl="node1" presStyleIdx="3" presStyleCnt="5">
        <dgm:presLayoutVars>
          <dgm:bulletEnabled val="1"/>
        </dgm:presLayoutVars>
      </dgm:prSet>
      <dgm:spPr/>
    </dgm:pt>
    <dgm:pt modelId="{9FA9200C-3CBF-40E3-8CB7-10A6D597D6B4}" type="pres">
      <dgm:prSet presAssocID="{42936254-9CF0-4768-8456-3F4938531ABD}" presName="accent_4" presStyleCnt="0"/>
      <dgm:spPr/>
    </dgm:pt>
    <dgm:pt modelId="{4330018A-347A-4FC9-B73B-748EF675BA96}" type="pres">
      <dgm:prSet presAssocID="{42936254-9CF0-4768-8456-3F4938531ABD}" presName="accentRepeatNode" presStyleLbl="solidFgAcc1" presStyleIdx="3" presStyleCnt="5"/>
      <dgm:spPr/>
    </dgm:pt>
    <dgm:pt modelId="{33609D45-E5AE-446E-9024-760DB49AE7AC}" type="pres">
      <dgm:prSet presAssocID="{0F852539-E6B5-4FA6-95CE-91FBA4A772E6}" presName="text_5" presStyleLbl="node1" presStyleIdx="4" presStyleCnt="5">
        <dgm:presLayoutVars>
          <dgm:bulletEnabled val="1"/>
        </dgm:presLayoutVars>
      </dgm:prSet>
      <dgm:spPr/>
    </dgm:pt>
    <dgm:pt modelId="{AE66349D-98DB-41E0-875C-857B7446F51E}" type="pres">
      <dgm:prSet presAssocID="{0F852539-E6B5-4FA6-95CE-91FBA4A772E6}" presName="accent_5" presStyleCnt="0"/>
      <dgm:spPr/>
    </dgm:pt>
    <dgm:pt modelId="{5FBF62F4-72E9-4DBD-BEA9-5E17A7E1B39C}" type="pres">
      <dgm:prSet presAssocID="{0F852539-E6B5-4FA6-95CE-91FBA4A772E6}" presName="accentRepeatNode" presStyleLbl="solidFgAcc1" presStyleIdx="4" presStyleCnt="5"/>
      <dgm:spPr/>
    </dgm:pt>
  </dgm:ptLst>
  <dgm:cxnLst>
    <dgm:cxn modelId="{ED74C300-D96B-4A99-8890-1C7A48162746}" srcId="{A4F1B939-F887-4036-8AAA-788A2DF55D1F}" destId="{46A9B707-220C-4828-8BFC-7A7031693801}" srcOrd="0" destOrd="0" parTransId="{54FC3DA5-740A-44D4-9351-481B7B8ED2CD}" sibTransId="{89ADB9C8-D86D-4C06-A159-48F1EB86FFE4}"/>
    <dgm:cxn modelId="{6963FF01-2986-4C2D-B5F4-F32416089ED0}" type="presOf" srcId="{D824F4C4-54C6-490B-9653-AB2D7592C61A}" destId="{5053CFED-D0AD-4E77-8526-77A3CD35E62E}" srcOrd="0" destOrd="0" presId="urn:microsoft.com/office/officeart/2008/layout/VerticalCurvedList"/>
    <dgm:cxn modelId="{46CEF67B-EF99-41B4-ADF0-39D5436F6943}" srcId="{A4F1B939-F887-4036-8AAA-788A2DF55D1F}" destId="{D824F4C4-54C6-490B-9653-AB2D7592C61A}" srcOrd="2" destOrd="0" parTransId="{7945F1D0-784D-48AB-A8F8-479F036D16A9}" sibTransId="{AFB06559-56CC-4512-90B4-53F3875C0929}"/>
    <dgm:cxn modelId="{2DE7A893-D95A-4B82-80BA-FE613100C99E}" type="presOf" srcId="{46A9B707-220C-4828-8BFC-7A7031693801}" destId="{9F138B36-C742-46AC-A92B-C958E7C0F463}" srcOrd="0" destOrd="0" presId="urn:microsoft.com/office/officeart/2008/layout/VerticalCurvedList"/>
    <dgm:cxn modelId="{2612D9A4-2BB4-4AC5-8E5C-B35166500F02}" type="presOf" srcId="{42936254-9CF0-4768-8456-3F4938531ABD}" destId="{FC996409-3C7D-40E0-954B-3BF8A182F8A6}" srcOrd="0" destOrd="0" presId="urn:microsoft.com/office/officeart/2008/layout/VerticalCurvedList"/>
    <dgm:cxn modelId="{A5E825B5-54F7-4956-AD78-6432296778C8}" srcId="{A4F1B939-F887-4036-8AAA-788A2DF55D1F}" destId="{42936254-9CF0-4768-8456-3F4938531ABD}" srcOrd="3" destOrd="0" parTransId="{9B07A925-DAB7-4989-B00C-41B1F8A3ABBD}" sibTransId="{A6D3F0EA-5057-4E82-8DDE-64C9A36706CE}"/>
    <dgm:cxn modelId="{1D9208C1-2D51-425D-959E-996721B56E66}" type="presOf" srcId="{89ADB9C8-D86D-4C06-A159-48F1EB86FFE4}" destId="{62FAD7CC-2977-4AD3-A913-7DFCC4382FAA}" srcOrd="0" destOrd="0" presId="urn:microsoft.com/office/officeart/2008/layout/VerticalCurvedList"/>
    <dgm:cxn modelId="{3D4E31C5-5F8B-428E-9CF7-9D120E889B8C}" type="presOf" srcId="{0F852539-E6B5-4FA6-95CE-91FBA4A772E6}" destId="{33609D45-E5AE-446E-9024-760DB49AE7AC}" srcOrd="0" destOrd="0" presId="urn:microsoft.com/office/officeart/2008/layout/VerticalCurvedList"/>
    <dgm:cxn modelId="{0956F5CB-D9DC-469E-B156-366B20FCD3AF}" srcId="{A4F1B939-F887-4036-8AAA-788A2DF55D1F}" destId="{0F852539-E6B5-4FA6-95CE-91FBA4A772E6}" srcOrd="4" destOrd="0" parTransId="{8A13EDF8-06E0-4C81-889C-CD5BD1F89B99}" sibTransId="{E1C4D476-D63A-4A3F-A189-D2301064177D}"/>
    <dgm:cxn modelId="{08914BE0-CF66-425A-BD9C-B2BF4FA602E4}" type="presOf" srcId="{0DAF99C5-1115-400E-997C-1AE065B5A709}" destId="{39CF4140-78B9-4C23-817E-879CE25D1A87}" srcOrd="0" destOrd="0" presId="urn:microsoft.com/office/officeart/2008/layout/VerticalCurvedList"/>
    <dgm:cxn modelId="{64B1AEE9-6121-4CF5-A710-D2AEC5E228CA}" srcId="{A4F1B939-F887-4036-8AAA-788A2DF55D1F}" destId="{0DAF99C5-1115-400E-997C-1AE065B5A709}" srcOrd="1" destOrd="0" parTransId="{6269DF42-9F8E-458D-A9DE-059DE5A3E22E}" sibTransId="{F1F8822D-A273-467A-816C-552A7804AA59}"/>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84BFA51F-4675-4972-AA41-40E399166053}" type="presParOf" srcId="{68642442-CEA9-4168-92C8-6F3E9A10EB2E}" destId="{39CF4140-78B9-4C23-817E-879CE25D1A87}" srcOrd="3" destOrd="0" presId="urn:microsoft.com/office/officeart/2008/layout/VerticalCurvedList"/>
    <dgm:cxn modelId="{8EFDA1E7-F79D-43BE-804D-32B6F21A82FC}" type="presParOf" srcId="{68642442-CEA9-4168-92C8-6F3E9A10EB2E}" destId="{02E0B80D-5ADD-44E8-83F4-79BC13C7E3A8}" srcOrd="4" destOrd="0" presId="urn:microsoft.com/office/officeart/2008/layout/VerticalCurvedList"/>
    <dgm:cxn modelId="{9D01BB8D-294C-4131-841C-9C024E1D024C}" type="presParOf" srcId="{02E0B80D-5ADD-44E8-83F4-79BC13C7E3A8}" destId="{ADDCD050-AA40-4C2D-998B-ECE71F858C61}" srcOrd="0" destOrd="0" presId="urn:microsoft.com/office/officeart/2008/layout/VerticalCurvedList"/>
    <dgm:cxn modelId="{5B576BEE-4527-4A33-A9D3-C83E08A8F301}" type="presParOf" srcId="{68642442-CEA9-4168-92C8-6F3E9A10EB2E}" destId="{5053CFED-D0AD-4E77-8526-77A3CD35E62E}" srcOrd="5" destOrd="0" presId="urn:microsoft.com/office/officeart/2008/layout/VerticalCurvedList"/>
    <dgm:cxn modelId="{FCD4A030-6EFB-4020-9639-8BB9D1B54800}" type="presParOf" srcId="{68642442-CEA9-4168-92C8-6F3E9A10EB2E}" destId="{86C95358-3D39-446E-83D5-2B8C62937AEA}" srcOrd="6" destOrd="0" presId="urn:microsoft.com/office/officeart/2008/layout/VerticalCurvedList"/>
    <dgm:cxn modelId="{80CF1C0E-F95E-4856-BD8A-1DABF91E5B5C}" type="presParOf" srcId="{86C95358-3D39-446E-83D5-2B8C62937AEA}" destId="{10332FA1-5D34-48D1-977B-1576994571E5}" srcOrd="0" destOrd="0" presId="urn:microsoft.com/office/officeart/2008/layout/VerticalCurvedList"/>
    <dgm:cxn modelId="{6D5C39BF-50AC-4BBE-ABBA-64B3430A597A}" type="presParOf" srcId="{68642442-CEA9-4168-92C8-6F3E9A10EB2E}" destId="{FC996409-3C7D-40E0-954B-3BF8A182F8A6}" srcOrd="7" destOrd="0" presId="urn:microsoft.com/office/officeart/2008/layout/VerticalCurvedList"/>
    <dgm:cxn modelId="{62EA3713-A55B-4764-9C49-4858591036F2}" type="presParOf" srcId="{68642442-CEA9-4168-92C8-6F3E9A10EB2E}" destId="{9FA9200C-3CBF-40E3-8CB7-10A6D597D6B4}" srcOrd="8" destOrd="0" presId="urn:microsoft.com/office/officeart/2008/layout/VerticalCurvedList"/>
    <dgm:cxn modelId="{9637EF23-2BDF-44D1-8281-520E943FA57A}" type="presParOf" srcId="{9FA9200C-3CBF-40E3-8CB7-10A6D597D6B4}" destId="{4330018A-347A-4FC9-B73B-748EF675BA96}" srcOrd="0" destOrd="0" presId="urn:microsoft.com/office/officeart/2008/layout/VerticalCurvedList"/>
    <dgm:cxn modelId="{041E145C-839A-458C-94E4-6BC9DDC3A612}" type="presParOf" srcId="{68642442-CEA9-4168-92C8-6F3E9A10EB2E}" destId="{33609D45-E5AE-446E-9024-760DB49AE7AC}" srcOrd="9" destOrd="0" presId="urn:microsoft.com/office/officeart/2008/layout/VerticalCurvedList"/>
    <dgm:cxn modelId="{BB35988E-70D2-412B-8734-8DD86F00EA92}" type="presParOf" srcId="{68642442-CEA9-4168-92C8-6F3E9A10EB2E}" destId="{AE66349D-98DB-41E0-875C-857B7446F51E}" srcOrd="10" destOrd="0" presId="urn:microsoft.com/office/officeart/2008/layout/VerticalCurvedList"/>
    <dgm:cxn modelId="{6C3C02C1-57C8-4816-BFD3-C3182A7A5C67}" type="presParOf" srcId="{AE66349D-98DB-41E0-875C-857B7446F51E}" destId="{5FBF62F4-72E9-4DBD-BEA9-5E17A7E1B3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a:solidFill>
          <a:schemeClr val="accent1">
            <a:lumMod val="20000"/>
            <a:lumOff val="80000"/>
          </a:schemeClr>
        </a:solidFill>
      </dgm:spPr>
      <dgm:t>
        <a:bodyPr/>
        <a:lstStyle/>
        <a:p>
          <a:r>
            <a:rPr lang="fr-FR" dirty="0"/>
            <a:t>Les méthodes du marché</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7087A753-6CCD-4E24-BCC1-1653AAF8559E}">
      <dgm:prSet phldrT="[Texte]"/>
      <dgm:spPr/>
      <dgm:t>
        <a:bodyPr/>
        <a:lstStyle/>
        <a:p>
          <a:r>
            <a:rPr lang="fr-FR" dirty="0"/>
            <a:t>Les indicateurs et Tableaux de Bord</a:t>
          </a:r>
        </a:p>
      </dgm:t>
    </dgm:pt>
    <dgm:pt modelId="{D92DDE4F-7D9C-45E0-B826-CE95DDE08037}" type="parTrans" cxnId="{F1E18095-1E3E-41EA-A851-F9A1431D7EF1}">
      <dgm:prSet/>
      <dgm:spPr/>
      <dgm:t>
        <a:bodyPr/>
        <a:lstStyle/>
        <a:p>
          <a:endParaRPr lang="fr-FR"/>
        </a:p>
      </dgm:t>
    </dgm:pt>
    <dgm:pt modelId="{24F6C528-2A35-44A6-843A-BFF9B6B8D0D0}" type="sibTrans" cxnId="{F1E18095-1E3E-41EA-A851-F9A1431D7EF1}">
      <dgm:prSet/>
      <dgm:spPr/>
      <dgm:t>
        <a:bodyPr/>
        <a:lstStyle/>
        <a:p>
          <a:endParaRPr lang="fr-FR"/>
        </a:p>
      </dgm:t>
    </dgm:pt>
    <dgm:pt modelId="{ABC10F8A-022D-45B6-97CB-B4465FB714E0}">
      <dgm:prSet phldrT="[Texte]"/>
      <dgm:spPr>
        <a:solidFill>
          <a:schemeClr val="accent1">
            <a:lumMod val="20000"/>
            <a:lumOff val="80000"/>
          </a:schemeClr>
        </a:solidFill>
      </dgm:spPr>
      <dgm:t>
        <a:bodyPr/>
        <a:lstStyle/>
        <a:p>
          <a:r>
            <a:rPr lang="fr-FR" dirty="0"/>
            <a:t>Evaluation de la performance </a:t>
          </a:r>
        </a:p>
      </dgm:t>
    </dgm:pt>
    <dgm:pt modelId="{13E4E42C-53B6-49B0-80FD-D33574B13D82}" type="parTrans" cxnId="{11804E61-A81A-4E58-9B95-1D4A16C36996}">
      <dgm:prSet/>
      <dgm:spPr/>
      <dgm:t>
        <a:bodyPr/>
        <a:lstStyle/>
        <a:p>
          <a:endParaRPr lang="fr-FR"/>
        </a:p>
      </dgm:t>
    </dgm:pt>
    <dgm:pt modelId="{A6B3F15B-F8E9-4127-A33B-4E25C7DDF444}" type="sibTrans" cxnId="{11804E61-A81A-4E58-9B95-1D4A16C36996}">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3"/>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3"/>
      <dgm:spPr/>
    </dgm:pt>
    <dgm:pt modelId="{9BD29215-3B3B-45C0-A7E5-14F2F90AC1AC}" type="pres">
      <dgm:prSet presAssocID="{A4F1B939-F887-4036-8AAA-788A2DF55D1F}" presName="dstNode" presStyleLbl="node1" presStyleIdx="0" presStyleCnt="3"/>
      <dgm:spPr/>
    </dgm:pt>
    <dgm:pt modelId="{9F138B36-C742-46AC-A92B-C958E7C0F463}" type="pres">
      <dgm:prSet presAssocID="{46A9B707-220C-4828-8BFC-7A7031693801}" presName="text_1" presStyleLbl="node1" presStyleIdx="0" presStyleCnt="3">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3" custLinFactNeighborX="-449" custLinFactNeighborY="-1437"/>
      <dgm:spPr/>
    </dgm:pt>
    <dgm:pt modelId="{D7F3E14C-6EBA-44FB-ABE2-CEA30B351550}" type="pres">
      <dgm:prSet presAssocID="{7087A753-6CCD-4E24-BCC1-1653AAF8559E}" presName="text_2" presStyleLbl="node1" presStyleIdx="1" presStyleCnt="3">
        <dgm:presLayoutVars>
          <dgm:bulletEnabled val="1"/>
        </dgm:presLayoutVars>
      </dgm:prSet>
      <dgm:spPr/>
    </dgm:pt>
    <dgm:pt modelId="{5880E682-8624-4ADF-AC18-09D8D2A0820F}" type="pres">
      <dgm:prSet presAssocID="{7087A753-6CCD-4E24-BCC1-1653AAF8559E}" presName="accent_2" presStyleCnt="0"/>
      <dgm:spPr/>
    </dgm:pt>
    <dgm:pt modelId="{4AC6A739-038A-4FD5-9C05-E52F57FCB41A}" type="pres">
      <dgm:prSet presAssocID="{7087A753-6CCD-4E24-BCC1-1653AAF8559E}" presName="accentRepeatNode" presStyleLbl="solidFgAcc1" presStyleIdx="1" presStyleCnt="3" custLinFactNeighborX="-1018" custLinFactNeighborY="482"/>
      <dgm:spPr/>
    </dgm:pt>
    <dgm:pt modelId="{09917BEF-FF1E-4D67-B0AC-E2C6762C126C}" type="pres">
      <dgm:prSet presAssocID="{ABC10F8A-022D-45B6-97CB-B4465FB714E0}" presName="text_3" presStyleLbl="node1" presStyleIdx="2" presStyleCnt="3">
        <dgm:presLayoutVars>
          <dgm:bulletEnabled val="1"/>
        </dgm:presLayoutVars>
      </dgm:prSet>
      <dgm:spPr/>
    </dgm:pt>
    <dgm:pt modelId="{494AB337-BFC1-4B0E-B349-E30F8437FB00}" type="pres">
      <dgm:prSet presAssocID="{ABC10F8A-022D-45B6-97CB-B4465FB714E0}" presName="accent_3" presStyleCnt="0"/>
      <dgm:spPr/>
    </dgm:pt>
    <dgm:pt modelId="{E54D1F07-135C-47BE-ADFB-0532313E8917}" type="pres">
      <dgm:prSet presAssocID="{ABC10F8A-022D-45B6-97CB-B4465FB714E0}" presName="accentRepeatNode" presStyleLbl="solidFgAcc1" presStyleIdx="2" presStyleCnt="3"/>
      <dgm:spPr/>
    </dgm:pt>
  </dgm:ptLst>
  <dgm:cxnLst>
    <dgm:cxn modelId="{ED74C300-D96B-4A99-8890-1C7A48162746}" srcId="{A4F1B939-F887-4036-8AAA-788A2DF55D1F}" destId="{46A9B707-220C-4828-8BFC-7A7031693801}" srcOrd="0" destOrd="0" parTransId="{54FC3DA5-740A-44D4-9351-481B7B8ED2CD}" sibTransId="{89ADB9C8-D86D-4C06-A159-48F1EB86FFE4}"/>
    <dgm:cxn modelId="{11804E61-A81A-4E58-9B95-1D4A16C36996}" srcId="{A4F1B939-F887-4036-8AAA-788A2DF55D1F}" destId="{ABC10F8A-022D-45B6-97CB-B4465FB714E0}" srcOrd="2" destOrd="0" parTransId="{13E4E42C-53B6-49B0-80FD-D33574B13D82}" sibTransId="{A6B3F15B-F8E9-4127-A33B-4E25C7DDF444}"/>
    <dgm:cxn modelId="{2DE7A893-D95A-4B82-80BA-FE613100C99E}" type="presOf" srcId="{46A9B707-220C-4828-8BFC-7A7031693801}" destId="{9F138B36-C742-46AC-A92B-C958E7C0F463}" srcOrd="0" destOrd="0" presId="urn:microsoft.com/office/officeart/2008/layout/VerticalCurvedList"/>
    <dgm:cxn modelId="{F1E18095-1E3E-41EA-A851-F9A1431D7EF1}" srcId="{A4F1B939-F887-4036-8AAA-788A2DF55D1F}" destId="{7087A753-6CCD-4E24-BCC1-1653AAF8559E}" srcOrd="1" destOrd="0" parTransId="{D92DDE4F-7D9C-45E0-B826-CE95DDE08037}" sibTransId="{24F6C528-2A35-44A6-843A-BFF9B6B8D0D0}"/>
    <dgm:cxn modelId="{F12D65AF-6F7E-432E-8DA5-1433DCEB01DA}" type="presOf" srcId="{ABC10F8A-022D-45B6-97CB-B4465FB714E0}" destId="{09917BEF-FF1E-4D67-B0AC-E2C6762C126C}" srcOrd="0" destOrd="0" presId="urn:microsoft.com/office/officeart/2008/layout/VerticalCurvedList"/>
    <dgm:cxn modelId="{1D9208C1-2D51-425D-959E-996721B56E66}" type="presOf" srcId="{89ADB9C8-D86D-4C06-A159-48F1EB86FFE4}" destId="{62FAD7CC-2977-4AD3-A913-7DFCC4382FAA}" srcOrd="0" destOrd="0" presId="urn:microsoft.com/office/officeart/2008/layout/VerticalCurvedList"/>
    <dgm:cxn modelId="{5D23EDEF-9E9A-49B7-9EF5-88A5AB4CD314}" type="presOf" srcId="{7087A753-6CCD-4E24-BCC1-1653AAF8559E}" destId="{D7F3E14C-6EBA-44FB-ABE2-CEA30B351550}" srcOrd="0" destOrd="0" presId="urn:microsoft.com/office/officeart/2008/layout/VerticalCurvedList"/>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12D60227-C8CE-4102-8D1C-4ECA102C461D}" type="presParOf" srcId="{68642442-CEA9-4168-92C8-6F3E9A10EB2E}" destId="{D7F3E14C-6EBA-44FB-ABE2-CEA30B351550}" srcOrd="3" destOrd="0" presId="urn:microsoft.com/office/officeart/2008/layout/VerticalCurvedList"/>
    <dgm:cxn modelId="{C9E1A36D-B8AF-4B47-92C5-43A89B5E889D}" type="presParOf" srcId="{68642442-CEA9-4168-92C8-6F3E9A10EB2E}" destId="{5880E682-8624-4ADF-AC18-09D8D2A0820F}" srcOrd="4" destOrd="0" presId="urn:microsoft.com/office/officeart/2008/layout/VerticalCurvedList"/>
    <dgm:cxn modelId="{185D4D73-3D7A-40D8-A27B-EF9DB6350432}" type="presParOf" srcId="{5880E682-8624-4ADF-AC18-09D8D2A0820F}" destId="{4AC6A739-038A-4FD5-9C05-E52F57FCB41A}" srcOrd="0" destOrd="0" presId="urn:microsoft.com/office/officeart/2008/layout/VerticalCurvedList"/>
    <dgm:cxn modelId="{1F7BB9C3-9783-49D7-BADF-A492F0ABE4B7}" type="presParOf" srcId="{68642442-CEA9-4168-92C8-6F3E9A10EB2E}" destId="{09917BEF-FF1E-4D67-B0AC-E2C6762C126C}" srcOrd="5" destOrd="0" presId="urn:microsoft.com/office/officeart/2008/layout/VerticalCurvedList"/>
    <dgm:cxn modelId="{91045188-B73B-4EAF-AF30-3AE9B386901F}" type="presParOf" srcId="{68642442-CEA9-4168-92C8-6F3E9A10EB2E}" destId="{494AB337-BFC1-4B0E-B349-E30F8437FB00}" srcOrd="6" destOrd="0" presId="urn:microsoft.com/office/officeart/2008/layout/VerticalCurvedList"/>
    <dgm:cxn modelId="{B35E198B-E3D9-40E9-B0B7-9E4BF7C5470D}" type="presParOf" srcId="{494AB337-BFC1-4B0E-B349-E30F8437FB00}" destId="{E54D1F07-135C-47BE-ADFB-0532313E891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dgm:t>
        <a:bodyPr/>
        <a:lstStyle/>
        <a:p>
          <a:r>
            <a:rPr lang="fr-FR" dirty="0"/>
            <a:t>Les méthodes du marché</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7087A753-6CCD-4E24-BCC1-1653AAF8559E}">
      <dgm:prSet phldrT="[Texte]"/>
      <dgm:spPr/>
      <dgm:t>
        <a:bodyPr/>
        <a:lstStyle/>
        <a:p>
          <a:r>
            <a:rPr lang="fr-FR" dirty="0"/>
            <a:t>Les indicateurs et Tableaux de Bord</a:t>
          </a:r>
        </a:p>
      </dgm:t>
    </dgm:pt>
    <dgm:pt modelId="{D92DDE4F-7D9C-45E0-B826-CE95DDE08037}" type="parTrans" cxnId="{F1E18095-1E3E-41EA-A851-F9A1431D7EF1}">
      <dgm:prSet/>
      <dgm:spPr/>
      <dgm:t>
        <a:bodyPr/>
        <a:lstStyle/>
        <a:p>
          <a:endParaRPr lang="fr-FR"/>
        </a:p>
      </dgm:t>
    </dgm:pt>
    <dgm:pt modelId="{24F6C528-2A35-44A6-843A-BFF9B6B8D0D0}" type="sibTrans" cxnId="{F1E18095-1E3E-41EA-A851-F9A1431D7EF1}">
      <dgm:prSet/>
      <dgm:spPr/>
      <dgm:t>
        <a:bodyPr/>
        <a:lstStyle/>
        <a:p>
          <a:endParaRPr lang="fr-FR"/>
        </a:p>
      </dgm:t>
    </dgm:pt>
    <dgm:pt modelId="{ABC10F8A-022D-45B6-97CB-B4465FB714E0}">
      <dgm:prSet phldrT="[Texte]"/>
      <dgm:spPr/>
      <dgm:t>
        <a:bodyPr/>
        <a:lstStyle/>
        <a:p>
          <a:r>
            <a:rPr lang="fr-FR" dirty="0"/>
            <a:t>Evaluation de la performance </a:t>
          </a:r>
        </a:p>
      </dgm:t>
    </dgm:pt>
    <dgm:pt modelId="{13E4E42C-53B6-49B0-80FD-D33574B13D82}" type="parTrans" cxnId="{11804E61-A81A-4E58-9B95-1D4A16C36996}">
      <dgm:prSet/>
      <dgm:spPr/>
      <dgm:t>
        <a:bodyPr/>
        <a:lstStyle/>
        <a:p>
          <a:endParaRPr lang="fr-FR"/>
        </a:p>
      </dgm:t>
    </dgm:pt>
    <dgm:pt modelId="{A6B3F15B-F8E9-4127-A33B-4E25C7DDF444}" type="sibTrans" cxnId="{11804E61-A81A-4E58-9B95-1D4A16C36996}">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3"/>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3"/>
      <dgm:spPr/>
    </dgm:pt>
    <dgm:pt modelId="{9BD29215-3B3B-45C0-A7E5-14F2F90AC1AC}" type="pres">
      <dgm:prSet presAssocID="{A4F1B939-F887-4036-8AAA-788A2DF55D1F}" presName="dstNode" presStyleLbl="node1" presStyleIdx="0" presStyleCnt="3"/>
      <dgm:spPr/>
    </dgm:pt>
    <dgm:pt modelId="{9F138B36-C742-46AC-A92B-C958E7C0F463}" type="pres">
      <dgm:prSet presAssocID="{46A9B707-220C-4828-8BFC-7A7031693801}" presName="text_1" presStyleLbl="node1" presStyleIdx="0" presStyleCnt="3">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3" custLinFactNeighborX="-449" custLinFactNeighborY="-1437"/>
      <dgm:spPr/>
    </dgm:pt>
    <dgm:pt modelId="{D7F3E14C-6EBA-44FB-ABE2-CEA30B351550}" type="pres">
      <dgm:prSet presAssocID="{7087A753-6CCD-4E24-BCC1-1653AAF8559E}" presName="text_2" presStyleLbl="node1" presStyleIdx="1" presStyleCnt="3">
        <dgm:presLayoutVars>
          <dgm:bulletEnabled val="1"/>
        </dgm:presLayoutVars>
      </dgm:prSet>
      <dgm:spPr/>
    </dgm:pt>
    <dgm:pt modelId="{5880E682-8624-4ADF-AC18-09D8D2A0820F}" type="pres">
      <dgm:prSet presAssocID="{7087A753-6CCD-4E24-BCC1-1653AAF8559E}" presName="accent_2" presStyleCnt="0"/>
      <dgm:spPr/>
    </dgm:pt>
    <dgm:pt modelId="{4AC6A739-038A-4FD5-9C05-E52F57FCB41A}" type="pres">
      <dgm:prSet presAssocID="{7087A753-6CCD-4E24-BCC1-1653AAF8559E}" presName="accentRepeatNode" presStyleLbl="solidFgAcc1" presStyleIdx="1" presStyleCnt="3" custLinFactNeighborX="-1018" custLinFactNeighborY="482"/>
      <dgm:spPr/>
    </dgm:pt>
    <dgm:pt modelId="{09917BEF-FF1E-4D67-B0AC-E2C6762C126C}" type="pres">
      <dgm:prSet presAssocID="{ABC10F8A-022D-45B6-97CB-B4465FB714E0}" presName="text_3" presStyleLbl="node1" presStyleIdx="2" presStyleCnt="3">
        <dgm:presLayoutVars>
          <dgm:bulletEnabled val="1"/>
        </dgm:presLayoutVars>
      </dgm:prSet>
      <dgm:spPr/>
    </dgm:pt>
    <dgm:pt modelId="{494AB337-BFC1-4B0E-B349-E30F8437FB00}" type="pres">
      <dgm:prSet presAssocID="{ABC10F8A-022D-45B6-97CB-B4465FB714E0}" presName="accent_3" presStyleCnt="0"/>
      <dgm:spPr/>
    </dgm:pt>
    <dgm:pt modelId="{E54D1F07-135C-47BE-ADFB-0532313E8917}" type="pres">
      <dgm:prSet presAssocID="{ABC10F8A-022D-45B6-97CB-B4465FB714E0}" presName="accentRepeatNode" presStyleLbl="solidFgAcc1" presStyleIdx="2" presStyleCnt="3"/>
      <dgm:spPr/>
    </dgm:pt>
  </dgm:ptLst>
  <dgm:cxnLst>
    <dgm:cxn modelId="{ED74C300-D96B-4A99-8890-1C7A48162746}" srcId="{A4F1B939-F887-4036-8AAA-788A2DF55D1F}" destId="{46A9B707-220C-4828-8BFC-7A7031693801}" srcOrd="0" destOrd="0" parTransId="{54FC3DA5-740A-44D4-9351-481B7B8ED2CD}" sibTransId="{89ADB9C8-D86D-4C06-A159-48F1EB86FFE4}"/>
    <dgm:cxn modelId="{11804E61-A81A-4E58-9B95-1D4A16C36996}" srcId="{A4F1B939-F887-4036-8AAA-788A2DF55D1F}" destId="{ABC10F8A-022D-45B6-97CB-B4465FB714E0}" srcOrd="2" destOrd="0" parTransId="{13E4E42C-53B6-49B0-80FD-D33574B13D82}" sibTransId="{A6B3F15B-F8E9-4127-A33B-4E25C7DDF444}"/>
    <dgm:cxn modelId="{2DE7A893-D95A-4B82-80BA-FE613100C99E}" type="presOf" srcId="{46A9B707-220C-4828-8BFC-7A7031693801}" destId="{9F138B36-C742-46AC-A92B-C958E7C0F463}" srcOrd="0" destOrd="0" presId="urn:microsoft.com/office/officeart/2008/layout/VerticalCurvedList"/>
    <dgm:cxn modelId="{F1E18095-1E3E-41EA-A851-F9A1431D7EF1}" srcId="{A4F1B939-F887-4036-8AAA-788A2DF55D1F}" destId="{7087A753-6CCD-4E24-BCC1-1653AAF8559E}" srcOrd="1" destOrd="0" parTransId="{D92DDE4F-7D9C-45E0-B826-CE95DDE08037}" sibTransId="{24F6C528-2A35-44A6-843A-BFF9B6B8D0D0}"/>
    <dgm:cxn modelId="{F12D65AF-6F7E-432E-8DA5-1433DCEB01DA}" type="presOf" srcId="{ABC10F8A-022D-45B6-97CB-B4465FB714E0}" destId="{09917BEF-FF1E-4D67-B0AC-E2C6762C126C}" srcOrd="0" destOrd="0" presId="urn:microsoft.com/office/officeart/2008/layout/VerticalCurvedList"/>
    <dgm:cxn modelId="{1D9208C1-2D51-425D-959E-996721B56E66}" type="presOf" srcId="{89ADB9C8-D86D-4C06-A159-48F1EB86FFE4}" destId="{62FAD7CC-2977-4AD3-A913-7DFCC4382FAA}" srcOrd="0" destOrd="0" presId="urn:microsoft.com/office/officeart/2008/layout/VerticalCurvedList"/>
    <dgm:cxn modelId="{5D23EDEF-9E9A-49B7-9EF5-88A5AB4CD314}" type="presOf" srcId="{7087A753-6CCD-4E24-BCC1-1653AAF8559E}" destId="{D7F3E14C-6EBA-44FB-ABE2-CEA30B351550}" srcOrd="0" destOrd="0" presId="urn:microsoft.com/office/officeart/2008/layout/VerticalCurvedList"/>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12D60227-C8CE-4102-8D1C-4ECA102C461D}" type="presParOf" srcId="{68642442-CEA9-4168-92C8-6F3E9A10EB2E}" destId="{D7F3E14C-6EBA-44FB-ABE2-CEA30B351550}" srcOrd="3" destOrd="0" presId="urn:microsoft.com/office/officeart/2008/layout/VerticalCurvedList"/>
    <dgm:cxn modelId="{C9E1A36D-B8AF-4B47-92C5-43A89B5E889D}" type="presParOf" srcId="{68642442-CEA9-4168-92C8-6F3E9A10EB2E}" destId="{5880E682-8624-4ADF-AC18-09D8D2A0820F}" srcOrd="4" destOrd="0" presId="urn:microsoft.com/office/officeart/2008/layout/VerticalCurvedList"/>
    <dgm:cxn modelId="{185D4D73-3D7A-40D8-A27B-EF9DB6350432}" type="presParOf" srcId="{5880E682-8624-4ADF-AC18-09D8D2A0820F}" destId="{4AC6A739-038A-4FD5-9C05-E52F57FCB41A}" srcOrd="0" destOrd="0" presId="urn:microsoft.com/office/officeart/2008/layout/VerticalCurvedList"/>
    <dgm:cxn modelId="{1F7BB9C3-9783-49D7-BADF-A492F0ABE4B7}" type="presParOf" srcId="{68642442-CEA9-4168-92C8-6F3E9A10EB2E}" destId="{09917BEF-FF1E-4D67-B0AC-E2C6762C126C}" srcOrd="5" destOrd="0" presId="urn:microsoft.com/office/officeart/2008/layout/VerticalCurvedList"/>
    <dgm:cxn modelId="{91045188-B73B-4EAF-AF30-3AE9B386901F}" type="presParOf" srcId="{68642442-CEA9-4168-92C8-6F3E9A10EB2E}" destId="{494AB337-BFC1-4B0E-B349-E30F8437FB00}" srcOrd="6" destOrd="0" presId="urn:microsoft.com/office/officeart/2008/layout/VerticalCurvedList"/>
    <dgm:cxn modelId="{B35E198B-E3D9-40E9-B0B7-9E4BF7C5470D}" type="presParOf" srcId="{494AB337-BFC1-4B0E-B349-E30F8437FB00}" destId="{E54D1F07-135C-47BE-ADFB-0532313E891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dgm:t>
        <a:bodyPr/>
        <a:lstStyle/>
        <a:p>
          <a:r>
            <a:rPr lang="fr-FR" dirty="0"/>
            <a:t>ITIL (IT Information Library)</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0F852539-E6B5-4FA6-95CE-91FBA4A772E6}">
      <dgm:prSet phldrT="[Texte]"/>
      <dgm:spPr/>
      <dgm:t>
        <a:bodyPr/>
        <a:lstStyle/>
        <a:p>
          <a:r>
            <a:rPr lang="fr-FR" dirty="0"/>
            <a:t>Lean - Six sigma</a:t>
          </a:r>
        </a:p>
      </dgm:t>
    </dgm:pt>
    <dgm:pt modelId="{8A13EDF8-06E0-4C81-889C-CD5BD1F89B99}" type="parTrans" cxnId="{0956F5CB-D9DC-469E-B156-366B20FCD3AF}">
      <dgm:prSet/>
      <dgm:spPr/>
      <dgm:t>
        <a:bodyPr/>
        <a:lstStyle/>
        <a:p>
          <a:endParaRPr lang="fr-FR"/>
        </a:p>
      </dgm:t>
    </dgm:pt>
    <dgm:pt modelId="{E1C4D476-D63A-4A3F-A189-D2301064177D}" type="sibTrans" cxnId="{0956F5CB-D9DC-469E-B156-366B20FCD3AF}">
      <dgm:prSet/>
      <dgm:spPr/>
      <dgm:t>
        <a:bodyPr/>
        <a:lstStyle/>
        <a:p>
          <a:endParaRPr lang="fr-FR"/>
        </a:p>
      </dgm:t>
    </dgm:pt>
    <dgm:pt modelId="{0DAF99C5-1115-400E-997C-1AE065B5A709}">
      <dgm:prSet phldrT="[Texte]"/>
      <dgm:spPr/>
      <dgm:t>
        <a:bodyPr/>
        <a:lstStyle/>
        <a:p>
          <a:r>
            <a:rPr lang="fr-FR" dirty="0"/>
            <a:t>E SCM –CL</a:t>
          </a:r>
        </a:p>
      </dgm:t>
    </dgm:pt>
    <dgm:pt modelId="{6269DF42-9F8E-458D-A9DE-059DE5A3E22E}" type="parTrans" cxnId="{64B1AEE9-6121-4CF5-A710-D2AEC5E228CA}">
      <dgm:prSet/>
      <dgm:spPr/>
      <dgm:t>
        <a:bodyPr/>
        <a:lstStyle/>
        <a:p>
          <a:endParaRPr lang="fr-FR"/>
        </a:p>
      </dgm:t>
    </dgm:pt>
    <dgm:pt modelId="{F1F8822D-A273-467A-816C-552A7804AA59}" type="sibTrans" cxnId="{64B1AEE9-6121-4CF5-A710-D2AEC5E228CA}">
      <dgm:prSet/>
      <dgm:spPr/>
      <dgm:t>
        <a:bodyPr/>
        <a:lstStyle/>
        <a:p>
          <a:endParaRPr lang="fr-FR"/>
        </a:p>
      </dgm:t>
    </dgm:pt>
    <dgm:pt modelId="{D824F4C4-54C6-490B-9653-AB2D7592C61A}">
      <dgm:prSet phldrT="[Texte]"/>
      <dgm:spPr/>
      <dgm:t>
        <a:bodyPr/>
        <a:lstStyle/>
        <a:p>
          <a:r>
            <a:rPr lang="fr-FR" dirty="0"/>
            <a:t>CMMI</a:t>
          </a:r>
        </a:p>
      </dgm:t>
    </dgm:pt>
    <dgm:pt modelId="{7945F1D0-784D-48AB-A8F8-479F036D16A9}" type="parTrans" cxnId="{46CEF67B-EF99-41B4-ADF0-39D5436F6943}">
      <dgm:prSet/>
      <dgm:spPr/>
      <dgm:t>
        <a:bodyPr/>
        <a:lstStyle/>
        <a:p>
          <a:endParaRPr lang="fr-FR"/>
        </a:p>
      </dgm:t>
    </dgm:pt>
    <dgm:pt modelId="{AFB06559-56CC-4512-90B4-53F3875C0929}" type="sibTrans" cxnId="{46CEF67B-EF99-41B4-ADF0-39D5436F6943}">
      <dgm:prSet/>
      <dgm:spPr/>
      <dgm:t>
        <a:bodyPr/>
        <a:lstStyle/>
        <a:p>
          <a:endParaRPr lang="fr-FR"/>
        </a:p>
      </dgm:t>
    </dgm:pt>
    <dgm:pt modelId="{42936254-9CF0-4768-8456-3F4938531ABD}">
      <dgm:prSet phldrT="[Texte]"/>
      <dgm:spPr/>
      <dgm:t>
        <a:bodyPr/>
        <a:lstStyle/>
        <a:p>
          <a:r>
            <a:rPr lang="fr-FR" dirty="0"/>
            <a:t>COBIT</a:t>
          </a:r>
        </a:p>
      </dgm:t>
    </dgm:pt>
    <dgm:pt modelId="{9B07A925-DAB7-4989-B00C-41B1F8A3ABBD}" type="parTrans" cxnId="{A5E825B5-54F7-4956-AD78-6432296778C8}">
      <dgm:prSet/>
      <dgm:spPr/>
      <dgm:t>
        <a:bodyPr/>
        <a:lstStyle/>
        <a:p>
          <a:endParaRPr lang="fr-FR"/>
        </a:p>
      </dgm:t>
    </dgm:pt>
    <dgm:pt modelId="{A6D3F0EA-5057-4E82-8DDE-64C9A36706CE}" type="sibTrans" cxnId="{A5E825B5-54F7-4956-AD78-6432296778C8}">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5"/>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5"/>
      <dgm:spPr/>
    </dgm:pt>
    <dgm:pt modelId="{9BD29215-3B3B-45C0-A7E5-14F2F90AC1AC}" type="pres">
      <dgm:prSet presAssocID="{A4F1B939-F887-4036-8AAA-788A2DF55D1F}" presName="dstNode" presStyleLbl="node1" presStyleIdx="0" presStyleCnt="5"/>
      <dgm:spPr/>
    </dgm:pt>
    <dgm:pt modelId="{9F138B36-C742-46AC-A92B-C958E7C0F463}" type="pres">
      <dgm:prSet presAssocID="{46A9B707-220C-4828-8BFC-7A7031693801}" presName="text_1" presStyleLbl="node1" presStyleIdx="0" presStyleCnt="5">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5" custLinFactNeighborX="-449" custLinFactNeighborY="-1437"/>
      <dgm:spPr/>
    </dgm:pt>
    <dgm:pt modelId="{39CF4140-78B9-4C23-817E-879CE25D1A87}" type="pres">
      <dgm:prSet presAssocID="{0DAF99C5-1115-400E-997C-1AE065B5A709}" presName="text_2" presStyleLbl="node1" presStyleIdx="1" presStyleCnt="5" custLinFactNeighborX="87" custLinFactNeighborY="-3622">
        <dgm:presLayoutVars>
          <dgm:bulletEnabled val="1"/>
        </dgm:presLayoutVars>
      </dgm:prSet>
      <dgm:spPr/>
    </dgm:pt>
    <dgm:pt modelId="{02E0B80D-5ADD-44E8-83F4-79BC13C7E3A8}" type="pres">
      <dgm:prSet presAssocID="{0DAF99C5-1115-400E-997C-1AE065B5A709}" presName="accent_2" presStyleCnt="0"/>
      <dgm:spPr/>
    </dgm:pt>
    <dgm:pt modelId="{ADDCD050-AA40-4C2D-998B-ECE71F858C61}" type="pres">
      <dgm:prSet presAssocID="{0DAF99C5-1115-400E-997C-1AE065B5A709}" presName="accentRepeatNode" presStyleLbl="solidFgAcc1" presStyleIdx="1" presStyleCnt="5"/>
      <dgm:spPr/>
    </dgm:pt>
    <dgm:pt modelId="{5053CFED-D0AD-4E77-8526-77A3CD35E62E}" type="pres">
      <dgm:prSet presAssocID="{D824F4C4-54C6-490B-9653-AB2D7592C61A}" presName="text_3" presStyleLbl="node1" presStyleIdx="2" presStyleCnt="5">
        <dgm:presLayoutVars>
          <dgm:bulletEnabled val="1"/>
        </dgm:presLayoutVars>
      </dgm:prSet>
      <dgm:spPr/>
    </dgm:pt>
    <dgm:pt modelId="{86C95358-3D39-446E-83D5-2B8C62937AEA}" type="pres">
      <dgm:prSet presAssocID="{D824F4C4-54C6-490B-9653-AB2D7592C61A}" presName="accent_3" presStyleCnt="0"/>
      <dgm:spPr/>
    </dgm:pt>
    <dgm:pt modelId="{10332FA1-5D34-48D1-977B-1576994571E5}" type="pres">
      <dgm:prSet presAssocID="{D824F4C4-54C6-490B-9653-AB2D7592C61A}" presName="accentRepeatNode" presStyleLbl="solidFgAcc1" presStyleIdx="2" presStyleCnt="5"/>
      <dgm:spPr/>
    </dgm:pt>
    <dgm:pt modelId="{FC996409-3C7D-40E0-954B-3BF8A182F8A6}" type="pres">
      <dgm:prSet presAssocID="{42936254-9CF0-4768-8456-3F4938531ABD}" presName="text_4" presStyleLbl="node1" presStyleIdx="3" presStyleCnt="5">
        <dgm:presLayoutVars>
          <dgm:bulletEnabled val="1"/>
        </dgm:presLayoutVars>
      </dgm:prSet>
      <dgm:spPr/>
    </dgm:pt>
    <dgm:pt modelId="{9FA9200C-3CBF-40E3-8CB7-10A6D597D6B4}" type="pres">
      <dgm:prSet presAssocID="{42936254-9CF0-4768-8456-3F4938531ABD}" presName="accent_4" presStyleCnt="0"/>
      <dgm:spPr/>
    </dgm:pt>
    <dgm:pt modelId="{4330018A-347A-4FC9-B73B-748EF675BA96}" type="pres">
      <dgm:prSet presAssocID="{42936254-9CF0-4768-8456-3F4938531ABD}" presName="accentRepeatNode" presStyleLbl="solidFgAcc1" presStyleIdx="3" presStyleCnt="5"/>
      <dgm:spPr/>
    </dgm:pt>
    <dgm:pt modelId="{33609D45-E5AE-446E-9024-760DB49AE7AC}" type="pres">
      <dgm:prSet presAssocID="{0F852539-E6B5-4FA6-95CE-91FBA4A772E6}" presName="text_5" presStyleLbl="node1" presStyleIdx="4" presStyleCnt="5">
        <dgm:presLayoutVars>
          <dgm:bulletEnabled val="1"/>
        </dgm:presLayoutVars>
      </dgm:prSet>
      <dgm:spPr/>
    </dgm:pt>
    <dgm:pt modelId="{AE66349D-98DB-41E0-875C-857B7446F51E}" type="pres">
      <dgm:prSet presAssocID="{0F852539-E6B5-4FA6-95CE-91FBA4A772E6}" presName="accent_5" presStyleCnt="0"/>
      <dgm:spPr/>
    </dgm:pt>
    <dgm:pt modelId="{5FBF62F4-72E9-4DBD-BEA9-5E17A7E1B39C}" type="pres">
      <dgm:prSet presAssocID="{0F852539-E6B5-4FA6-95CE-91FBA4A772E6}" presName="accentRepeatNode" presStyleLbl="solidFgAcc1" presStyleIdx="4" presStyleCnt="5"/>
      <dgm:spPr/>
    </dgm:pt>
  </dgm:ptLst>
  <dgm:cxnLst>
    <dgm:cxn modelId="{ED74C300-D96B-4A99-8890-1C7A48162746}" srcId="{A4F1B939-F887-4036-8AAA-788A2DF55D1F}" destId="{46A9B707-220C-4828-8BFC-7A7031693801}" srcOrd="0" destOrd="0" parTransId="{54FC3DA5-740A-44D4-9351-481B7B8ED2CD}" sibTransId="{89ADB9C8-D86D-4C06-A159-48F1EB86FFE4}"/>
    <dgm:cxn modelId="{6963FF01-2986-4C2D-B5F4-F32416089ED0}" type="presOf" srcId="{D824F4C4-54C6-490B-9653-AB2D7592C61A}" destId="{5053CFED-D0AD-4E77-8526-77A3CD35E62E}" srcOrd="0" destOrd="0" presId="urn:microsoft.com/office/officeart/2008/layout/VerticalCurvedList"/>
    <dgm:cxn modelId="{46CEF67B-EF99-41B4-ADF0-39D5436F6943}" srcId="{A4F1B939-F887-4036-8AAA-788A2DF55D1F}" destId="{D824F4C4-54C6-490B-9653-AB2D7592C61A}" srcOrd="2" destOrd="0" parTransId="{7945F1D0-784D-48AB-A8F8-479F036D16A9}" sibTransId="{AFB06559-56CC-4512-90B4-53F3875C0929}"/>
    <dgm:cxn modelId="{2DE7A893-D95A-4B82-80BA-FE613100C99E}" type="presOf" srcId="{46A9B707-220C-4828-8BFC-7A7031693801}" destId="{9F138B36-C742-46AC-A92B-C958E7C0F463}" srcOrd="0" destOrd="0" presId="urn:microsoft.com/office/officeart/2008/layout/VerticalCurvedList"/>
    <dgm:cxn modelId="{2612D9A4-2BB4-4AC5-8E5C-B35166500F02}" type="presOf" srcId="{42936254-9CF0-4768-8456-3F4938531ABD}" destId="{FC996409-3C7D-40E0-954B-3BF8A182F8A6}" srcOrd="0" destOrd="0" presId="urn:microsoft.com/office/officeart/2008/layout/VerticalCurvedList"/>
    <dgm:cxn modelId="{A5E825B5-54F7-4956-AD78-6432296778C8}" srcId="{A4F1B939-F887-4036-8AAA-788A2DF55D1F}" destId="{42936254-9CF0-4768-8456-3F4938531ABD}" srcOrd="3" destOrd="0" parTransId="{9B07A925-DAB7-4989-B00C-41B1F8A3ABBD}" sibTransId="{A6D3F0EA-5057-4E82-8DDE-64C9A36706CE}"/>
    <dgm:cxn modelId="{1D9208C1-2D51-425D-959E-996721B56E66}" type="presOf" srcId="{89ADB9C8-D86D-4C06-A159-48F1EB86FFE4}" destId="{62FAD7CC-2977-4AD3-A913-7DFCC4382FAA}" srcOrd="0" destOrd="0" presId="urn:microsoft.com/office/officeart/2008/layout/VerticalCurvedList"/>
    <dgm:cxn modelId="{3D4E31C5-5F8B-428E-9CF7-9D120E889B8C}" type="presOf" srcId="{0F852539-E6B5-4FA6-95CE-91FBA4A772E6}" destId="{33609D45-E5AE-446E-9024-760DB49AE7AC}" srcOrd="0" destOrd="0" presId="urn:microsoft.com/office/officeart/2008/layout/VerticalCurvedList"/>
    <dgm:cxn modelId="{0956F5CB-D9DC-469E-B156-366B20FCD3AF}" srcId="{A4F1B939-F887-4036-8AAA-788A2DF55D1F}" destId="{0F852539-E6B5-4FA6-95CE-91FBA4A772E6}" srcOrd="4" destOrd="0" parTransId="{8A13EDF8-06E0-4C81-889C-CD5BD1F89B99}" sibTransId="{E1C4D476-D63A-4A3F-A189-D2301064177D}"/>
    <dgm:cxn modelId="{08914BE0-CF66-425A-BD9C-B2BF4FA602E4}" type="presOf" srcId="{0DAF99C5-1115-400E-997C-1AE065B5A709}" destId="{39CF4140-78B9-4C23-817E-879CE25D1A87}" srcOrd="0" destOrd="0" presId="urn:microsoft.com/office/officeart/2008/layout/VerticalCurvedList"/>
    <dgm:cxn modelId="{64B1AEE9-6121-4CF5-A710-D2AEC5E228CA}" srcId="{A4F1B939-F887-4036-8AAA-788A2DF55D1F}" destId="{0DAF99C5-1115-400E-997C-1AE065B5A709}" srcOrd="1" destOrd="0" parTransId="{6269DF42-9F8E-458D-A9DE-059DE5A3E22E}" sibTransId="{F1F8822D-A273-467A-816C-552A7804AA59}"/>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84BFA51F-4675-4972-AA41-40E399166053}" type="presParOf" srcId="{68642442-CEA9-4168-92C8-6F3E9A10EB2E}" destId="{39CF4140-78B9-4C23-817E-879CE25D1A87}" srcOrd="3" destOrd="0" presId="urn:microsoft.com/office/officeart/2008/layout/VerticalCurvedList"/>
    <dgm:cxn modelId="{8EFDA1E7-F79D-43BE-804D-32B6F21A82FC}" type="presParOf" srcId="{68642442-CEA9-4168-92C8-6F3E9A10EB2E}" destId="{02E0B80D-5ADD-44E8-83F4-79BC13C7E3A8}" srcOrd="4" destOrd="0" presId="urn:microsoft.com/office/officeart/2008/layout/VerticalCurvedList"/>
    <dgm:cxn modelId="{9D01BB8D-294C-4131-841C-9C024E1D024C}" type="presParOf" srcId="{02E0B80D-5ADD-44E8-83F4-79BC13C7E3A8}" destId="{ADDCD050-AA40-4C2D-998B-ECE71F858C61}" srcOrd="0" destOrd="0" presId="urn:microsoft.com/office/officeart/2008/layout/VerticalCurvedList"/>
    <dgm:cxn modelId="{5B576BEE-4527-4A33-A9D3-C83E08A8F301}" type="presParOf" srcId="{68642442-CEA9-4168-92C8-6F3E9A10EB2E}" destId="{5053CFED-D0AD-4E77-8526-77A3CD35E62E}" srcOrd="5" destOrd="0" presId="urn:microsoft.com/office/officeart/2008/layout/VerticalCurvedList"/>
    <dgm:cxn modelId="{FCD4A030-6EFB-4020-9639-8BB9D1B54800}" type="presParOf" srcId="{68642442-CEA9-4168-92C8-6F3E9A10EB2E}" destId="{86C95358-3D39-446E-83D5-2B8C62937AEA}" srcOrd="6" destOrd="0" presId="urn:microsoft.com/office/officeart/2008/layout/VerticalCurvedList"/>
    <dgm:cxn modelId="{80CF1C0E-F95E-4856-BD8A-1DABF91E5B5C}" type="presParOf" srcId="{86C95358-3D39-446E-83D5-2B8C62937AEA}" destId="{10332FA1-5D34-48D1-977B-1576994571E5}" srcOrd="0" destOrd="0" presId="urn:microsoft.com/office/officeart/2008/layout/VerticalCurvedList"/>
    <dgm:cxn modelId="{6D5C39BF-50AC-4BBE-ABBA-64B3430A597A}" type="presParOf" srcId="{68642442-CEA9-4168-92C8-6F3E9A10EB2E}" destId="{FC996409-3C7D-40E0-954B-3BF8A182F8A6}" srcOrd="7" destOrd="0" presId="urn:microsoft.com/office/officeart/2008/layout/VerticalCurvedList"/>
    <dgm:cxn modelId="{62EA3713-A55B-4764-9C49-4858591036F2}" type="presParOf" srcId="{68642442-CEA9-4168-92C8-6F3E9A10EB2E}" destId="{9FA9200C-3CBF-40E3-8CB7-10A6D597D6B4}" srcOrd="8" destOrd="0" presId="urn:microsoft.com/office/officeart/2008/layout/VerticalCurvedList"/>
    <dgm:cxn modelId="{9637EF23-2BDF-44D1-8281-520E943FA57A}" type="presParOf" srcId="{9FA9200C-3CBF-40E3-8CB7-10A6D597D6B4}" destId="{4330018A-347A-4FC9-B73B-748EF675BA96}" srcOrd="0" destOrd="0" presId="urn:microsoft.com/office/officeart/2008/layout/VerticalCurvedList"/>
    <dgm:cxn modelId="{041E145C-839A-458C-94E4-6BC9DDC3A612}" type="presParOf" srcId="{68642442-CEA9-4168-92C8-6F3E9A10EB2E}" destId="{33609D45-E5AE-446E-9024-760DB49AE7AC}" srcOrd="9" destOrd="0" presId="urn:microsoft.com/office/officeart/2008/layout/VerticalCurvedList"/>
    <dgm:cxn modelId="{BB35988E-70D2-412B-8734-8DD86F00EA92}" type="presParOf" srcId="{68642442-CEA9-4168-92C8-6F3E9A10EB2E}" destId="{AE66349D-98DB-41E0-875C-857B7446F51E}" srcOrd="10" destOrd="0" presId="urn:microsoft.com/office/officeart/2008/layout/VerticalCurvedList"/>
    <dgm:cxn modelId="{6C3C02C1-57C8-4816-BFD3-C3182A7A5C67}" type="presParOf" srcId="{AE66349D-98DB-41E0-875C-857B7446F51E}" destId="{5FBF62F4-72E9-4DBD-BEA9-5E17A7E1B3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dgm:t>
        <a:bodyPr/>
        <a:lstStyle/>
        <a:p>
          <a:r>
            <a:rPr lang="fr-FR" dirty="0"/>
            <a:t>ITIL (IT Information Library)</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0F852539-E6B5-4FA6-95CE-91FBA4A772E6}">
      <dgm:prSet phldrT="[Texte]"/>
      <dgm:spPr>
        <a:solidFill>
          <a:schemeClr val="accent1">
            <a:lumMod val="20000"/>
            <a:lumOff val="80000"/>
          </a:schemeClr>
        </a:solidFill>
      </dgm:spPr>
      <dgm:t>
        <a:bodyPr/>
        <a:lstStyle/>
        <a:p>
          <a:r>
            <a:rPr lang="fr-FR" dirty="0"/>
            <a:t>Lean - Six sigma</a:t>
          </a:r>
        </a:p>
      </dgm:t>
    </dgm:pt>
    <dgm:pt modelId="{8A13EDF8-06E0-4C81-889C-CD5BD1F89B99}" type="parTrans" cxnId="{0956F5CB-D9DC-469E-B156-366B20FCD3AF}">
      <dgm:prSet/>
      <dgm:spPr/>
      <dgm:t>
        <a:bodyPr/>
        <a:lstStyle/>
        <a:p>
          <a:endParaRPr lang="fr-FR"/>
        </a:p>
      </dgm:t>
    </dgm:pt>
    <dgm:pt modelId="{E1C4D476-D63A-4A3F-A189-D2301064177D}" type="sibTrans" cxnId="{0956F5CB-D9DC-469E-B156-366B20FCD3AF}">
      <dgm:prSet/>
      <dgm:spPr/>
      <dgm:t>
        <a:bodyPr/>
        <a:lstStyle/>
        <a:p>
          <a:endParaRPr lang="fr-FR"/>
        </a:p>
      </dgm:t>
    </dgm:pt>
    <dgm:pt modelId="{0DAF99C5-1115-400E-997C-1AE065B5A709}">
      <dgm:prSet phldrT="[Texte]"/>
      <dgm:spPr>
        <a:solidFill>
          <a:schemeClr val="accent1">
            <a:lumMod val="20000"/>
            <a:lumOff val="80000"/>
          </a:schemeClr>
        </a:solidFill>
      </dgm:spPr>
      <dgm:t>
        <a:bodyPr/>
        <a:lstStyle/>
        <a:p>
          <a:r>
            <a:rPr lang="fr-FR" dirty="0"/>
            <a:t>E SCM –CL</a:t>
          </a:r>
        </a:p>
      </dgm:t>
    </dgm:pt>
    <dgm:pt modelId="{6269DF42-9F8E-458D-A9DE-059DE5A3E22E}" type="parTrans" cxnId="{64B1AEE9-6121-4CF5-A710-D2AEC5E228CA}">
      <dgm:prSet/>
      <dgm:spPr/>
      <dgm:t>
        <a:bodyPr/>
        <a:lstStyle/>
        <a:p>
          <a:endParaRPr lang="fr-FR"/>
        </a:p>
      </dgm:t>
    </dgm:pt>
    <dgm:pt modelId="{F1F8822D-A273-467A-816C-552A7804AA59}" type="sibTrans" cxnId="{64B1AEE9-6121-4CF5-A710-D2AEC5E228CA}">
      <dgm:prSet/>
      <dgm:spPr/>
      <dgm:t>
        <a:bodyPr/>
        <a:lstStyle/>
        <a:p>
          <a:endParaRPr lang="fr-FR"/>
        </a:p>
      </dgm:t>
    </dgm:pt>
    <dgm:pt modelId="{D824F4C4-54C6-490B-9653-AB2D7592C61A}">
      <dgm:prSet phldrT="[Texte]"/>
      <dgm:spPr>
        <a:solidFill>
          <a:schemeClr val="accent1">
            <a:lumMod val="20000"/>
            <a:lumOff val="80000"/>
          </a:schemeClr>
        </a:solidFill>
      </dgm:spPr>
      <dgm:t>
        <a:bodyPr/>
        <a:lstStyle/>
        <a:p>
          <a:r>
            <a:rPr lang="fr-FR" dirty="0"/>
            <a:t>CMMI</a:t>
          </a:r>
        </a:p>
      </dgm:t>
    </dgm:pt>
    <dgm:pt modelId="{7945F1D0-784D-48AB-A8F8-479F036D16A9}" type="parTrans" cxnId="{46CEF67B-EF99-41B4-ADF0-39D5436F6943}">
      <dgm:prSet/>
      <dgm:spPr/>
      <dgm:t>
        <a:bodyPr/>
        <a:lstStyle/>
        <a:p>
          <a:endParaRPr lang="fr-FR"/>
        </a:p>
      </dgm:t>
    </dgm:pt>
    <dgm:pt modelId="{AFB06559-56CC-4512-90B4-53F3875C0929}" type="sibTrans" cxnId="{46CEF67B-EF99-41B4-ADF0-39D5436F6943}">
      <dgm:prSet/>
      <dgm:spPr/>
      <dgm:t>
        <a:bodyPr/>
        <a:lstStyle/>
        <a:p>
          <a:endParaRPr lang="fr-FR"/>
        </a:p>
      </dgm:t>
    </dgm:pt>
    <dgm:pt modelId="{42936254-9CF0-4768-8456-3F4938531ABD}">
      <dgm:prSet phldrT="[Texte]"/>
      <dgm:spPr>
        <a:solidFill>
          <a:schemeClr val="accent1">
            <a:lumMod val="20000"/>
            <a:lumOff val="80000"/>
          </a:schemeClr>
        </a:solidFill>
      </dgm:spPr>
      <dgm:t>
        <a:bodyPr/>
        <a:lstStyle/>
        <a:p>
          <a:r>
            <a:rPr lang="fr-FR" dirty="0"/>
            <a:t>COBIT</a:t>
          </a:r>
        </a:p>
      </dgm:t>
    </dgm:pt>
    <dgm:pt modelId="{9B07A925-DAB7-4989-B00C-41B1F8A3ABBD}" type="parTrans" cxnId="{A5E825B5-54F7-4956-AD78-6432296778C8}">
      <dgm:prSet/>
      <dgm:spPr/>
      <dgm:t>
        <a:bodyPr/>
        <a:lstStyle/>
        <a:p>
          <a:endParaRPr lang="fr-FR"/>
        </a:p>
      </dgm:t>
    </dgm:pt>
    <dgm:pt modelId="{A6D3F0EA-5057-4E82-8DDE-64C9A36706CE}" type="sibTrans" cxnId="{A5E825B5-54F7-4956-AD78-6432296778C8}">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5"/>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5"/>
      <dgm:spPr/>
    </dgm:pt>
    <dgm:pt modelId="{9BD29215-3B3B-45C0-A7E5-14F2F90AC1AC}" type="pres">
      <dgm:prSet presAssocID="{A4F1B939-F887-4036-8AAA-788A2DF55D1F}" presName="dstNode" presStyleLbl="node1" presStyleIdx="0" presStyleCnt="5"/>
      <dgm:spPr/>
    </dgm:pt>
    <dgm:pt modelId="{9F138B36-C742-46AC-A92B-C958E7C0F463}" type="pres">
      <dgm:prSet presAssocID="{46A9B707-220C-4828-8BFC-7A7031693801}" presName="text_1" presStyleLbl="node1" presStyleIdx="0" presStyleCnt="5">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5" custLinFactNeighborX="-449" custLinFactNeighborY="-1437"/>
      <dgm:spPr/>
    </dgm:pt>
    <dgm:pt modelId="{39CF4140-78B9-4C23-817E-879CE25D1A87}" type="pres">
      <dgm:prSet presAssocID="{0DAF99C5-1115-400E-997C-1AE065B5A709}" presName="text_2" presStyleLbl="node1" presStyleIdx="1" presStyleCnt="5" custLinFactNeighborX="87" custLinFactNeighborY="-3622">
        <dgm:presLayoutVars>
          <dgm:bulletEnabled val="1"/>
        </dgm:presLayoutVars>
      </dgm:prSet>
      <dgm:spPr/>
    </dgm:pt>
    <dgm:pt modelId="{02E0B80D-5ADD-44E8-83F4-79BC13C7E3A8}" type="pres">
      <dgm:prSet presAssocID="{0DAF99C5-1115-400E-997C-1AE065B5A709}" presName="accent_2" presStyleCnt="0"/>
      <dgm:spPr/>
    </dgm:pt>
    <dgm:pt modelId="{ADDCD050-AA40-4C2D-998B-ECE71F858C61}" type="pres">
      <dgm:prSet presAssocID="{0DAF99C5-1115-400E-997C-1AE065B5A709}" presName="accentRepeatNode" presStyleLbl="solidFgAcc1" presStyleIdx="1" presStyleCnt="5"/>
      <dgm:spPr/>
    </dgm:pt>
    <dgm:pt modelId="{5053CFED-D0AD-4E77-8526-77A3CD35E62E}" type="pres">
      <dgm:prSet presAssocID="{D824F4C4-54C6-490B-9653-AB2D7592C61A}" presName="text_3" presStyleLbl="node1" presStyleIdx="2" presStyleCnt="5">
        <dgm:presLayoutVars>
          <dgm:bulletEnabled val="1"/>
        </dgm:presLayoutVars>
      </dgm:prSet>
      <dgm:spPr/>
    </dgm:pt>
    <dgm:pt modelId="{86C95358-3D39-446E-83D5-2B8C62937AEA}" type="pres">
      <dgm:prSet presAssocID="{D824F4C4-54C6-490B-9653-AB2D7592C61A}" presName="accent_3" presStyleCnt="0"/>
      <dgm:spPr/>
    </dgm:pt>
    <dgm:pt modelId="{10332FA1-5D34-48D1-977B-1576994571E5}" type="pres">
      <dgm:prSet presAssocID="{D824F4C4-54C6-490B-9653-AB2D7592C61A}" presName="accentRepeatNode" presStyleLbl="solidFgAcc1" presStyleIdx="2" presStyleCnt="5"/>
      <dgm:spPr/>
    </dgm:pt>
    <dgm:pt modelId="{FC996409-3C7D-40E0-954B-3BF8A182F8A6}" type="pres">
      <dgm:prSet presAssocID="{42936254-9CF0-4768-8456-3F4938531ABD}" presName="text_4" presStyleLbl="node1" presStyleIdx="3" presStyleCnt="5">
        <dgm:presLayoutVars>
          <dgm:bulletEnabled val="1"/>
        </dgm:presLayoutVars>
      </dgm:prSet>
      <dgm:spPr/>
    </dgm:pt>
    <dgm:pt modelId="{9FA9200C-3CBF-40E3-8CB7-10A6D597D6B4}" type="pres">
      <dgm:prSet presAssocID="{42936254-9CF0-4768-8456-3F4938531ABD}" presName="accent_4" presStyleCnt="0"/>
      <dgm:spPr/>
    </dgm:pt>
    <dgm:pt modelId="{4330018A-347A-4FC9-B73B-748EF675BA96}" type="pres">
      <dgm:prSet presAssocID="{42936254-9CF0-4768-8456-3F4938531ABD}" presName="accentRepeatNode" presStyleLbl="solidFgAcc1" presStyleIdx="3" presStyleCnt="5"/>
      <dgm:spPr/>
    </dgm:pt>
    <dgm:pt modelId="{33609D45-E5AE-446E-9024-760DB49AE7AC}" type="pres">
      <dgm:prSet presAssocID="{0F852539-E6B5-4FA6-95CE-91FBA4A772E6}" presName="text_5" presStyleLbl="node1" presStyleIdx="4" presStyleCnt="5">
        <dgm:presLayoutVars>
          <dgm:bulletEnabled val="1"/>
        </dgm:presLayoutVars>
      </dgm:prSet>
      <dgm:spPr/>
    </dgm:pt>
    <dgm:pt modelId="{AE66349D-98DB-41E0-875C-857B7446F51E}" type="pres">
      <dgm:prSet presAssocID="{0F852539-E6B5-4FA6-95CE-91FBA4A772E6}" presName="accent_5" presStyleCnt="0"/>
      <dgm:spPr/>
    </dgm:pt>
    <dgm:pt modelId="{5FBF62F4-72E9-4DBD-BEA9-5E17A7E1B39C}" type="pres">
      <dgm:prSet presAssocID="{0F852539-E6B5-4FA6-95CE-91FBA4A772E6}" presName="accentRepeatNode" presStyleLbl="solidFgAcc1" presStyleIdx="4" presStyleCnt="5"/>
      <dgm:spPr/>
    </dgm:pt>
  </dgm:ptLst>
  <dgm:cxnLst>
    <dgm:cxn modelId="{ED74C300-D96B-4A99-8890-1C7A48162746}" srcId="{A4F1B939-F887-4036-8AAA-788A2DF55D1F}" destId="{46A9B707-220C-4828-8BFC-7A7031693801}" srcOrd="0" destOrd="0" parTransId="{54FC3DA5-740A-44D4-9351-481B7B8ED2CD}" sibTransId="{89ADB9C8-D86D-4C06-A159-48F1EB86FFE4}"/>
    <dgm:cxn modelId="{6963FF01-2986-4C2D-B5F4-F32416089ED0}" type="presOf" srcId="{D824F4C4-54C6-490B-9653-AB2D7592C61A}" destId="{5053CFED-D0AD-4E77-8526-77A3CD35E62E}" srcOrd="0" destOrd="0" presId="urn:microsoft.com/office/officeart/2008/layout/VerticalCurvedList"/>
    <dgm:cxn modelId="{46CEF67B-EF99-41B4-ADF0-39D5436F6943}" srcId="{A4F1B939-F887-4036-8AAA-788A2DF55D1F}" destId="{D824F4C4-54C6-490B-9653-AB2D7592C61A}" srcOrd="2" destOrd="0" parTransId="{7945F1D0-784D-48AB-A8F8-479F036D16A9}" sibTransId="{AFB06559-56CC-4512-90B4-53F3875C0929}"/>
    <dgm:cxn modelId="{2DE7A893-D95A-4B82-80BA-FE613100C99E}" type="presOf" srcId="{46A9B707-220C-4828-8BFC-7A7031693801}" destId="{9F138B36-C742-46AC-A92B-C958E7C0F463}" srcOrd="0" destOrd="0" presId="urn:microsoft.com/office/officeart/2008/layout/VerticalCurvedList"/>
    <dgm:cxn modelId="{2612D9A4-2BB4-4AC5-8E5C-B35166500F02}" type="presOf" srcId="{42936254-9CF0-4768-8456-3F4938531ABD}" destId="{FC996409-3C7D-40E0-954B-3BF8A182F8A6}" srcOrd="0" destOrd="0" presId="urn:microsoft.com/office/officeart/2008/layout/VerticalCurvedList"/>
    <dgm:cxn modelId="{A5E825B5-54F7-4956-AD78-6432296778C8}" srcId="{A4F1B939-F887-4036-8AAA-788A2DF55D1F}" destId="{42936254-9CF0-4768-8456-3F4938531ABD}" srcOrd="3" destOrd="0" parTransId="{9B07A925-DAB7-4989-B00C-41B1F8A3ABBD}" sibTransId="{A6D3F0EA-5057-4E82-8DDE-64C9A36706CE}"/>
    <dgm:cxn modelId="{1D9208C1-2D51-425D-959E-996721B56E66}" type="presOf" srcId="{89ADB9C8-D86D-4C06-A159-48F1EB86FFE4}" destId="{62FAD7CC-2977-4AD3-A913-7DFCC4382FAA}" srcOrd="0" destOrd="0" presId="urn:microsoft.com/office/officeart/2008/layout/VerticalCurvedList"/>
    <dgm:cxn modelId="{3D4E31C5-5F8B-428E-9CF7-9D120E889B8C}" type="presOf" srcId="{0F852539-E6B5-4FA6-95CE-91FBA4A772E6}" destId="{33609D45-E5AE-446E-9024-760DB49AE7AC}" srcOrd="0" destOrd="0" presId="urn:microsoft.com/office/officeart/2008/layout/VerticalCurvedList"/>
    <dgm:cxn modelId="{0956F5CB-D9DC-469E-B156-366B20FCD3AF}" srcId="{A4F1B939-F887-4036-8AAA-788A2DF55D1F}" destId="{0F852539-E6B5-4FA6-95CE-91FBA4A772E6}" srcOrd="4" destOrd="0" parTransId="{8A13EDF8-06E0-4C81-889C-CD5BD1F89B99}" sibTransId="{E1C4D476-D63A-4A3F-A189-D2301064177D}"/>
    <dgm:cxn modelId="{08914BE0-CF66-425A-BD9C-B2BF4FA602E4}" type="presOf" srcId="{0DAF99C5-1115-400E-997C-1AE065B5A709}" destId="{39CF4140-78B9-4C23-817E-879CE25D1A87}" srcOrd="0" destOrd="0" presId="urn:microsoft.com/office/officeart/2008/layout/VerticalCurvedList"/>
    <dgm:cxn modelId="{64B1AEE9-6121-4CF5-A710-D2AEC5E228CA}" srcId="{A4F1B939-F887-4036-8AAA-788A2DF55D1F}" destId="{0DAF99C5-1115-400E-997C-1AE065B5A709}" srcOrd="1" destOrd="0" parTransId="{6269DF42-9F8E-458D-A9DE-059DE5A3E22E}" sibTransId="{F1F8822D-A273-467A-816C-552A7804AA59}"/>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84BFA51F-4675-4972-AA41-40E399166053}" type="presParOf" srcId="{68642442-CEA9-4168-92C8-6F3E9A10EB2E}" destId="{39CF4140-78B9-4C23-817E-879CE25D1A87}" srcOrd="3" destOrd="0" presId="urn:microsoft.com/office/officeart/2008/layout/VerticalCurvedList"/>
    <dgm:cxn modelId="{8EFDA1E7-F79D-43BE-804D-32B6F21A82FC}" type="presParOf" srcId="{68642442-CEA9-4168-92C8-6F3E9A10EB2E}" destId="{02E0B80D-5ADD-44E8-83F4-79BC13C7E3A8}" srcOrd="4" destOrd="0" presId="urn:microsoft.com/office/officeart/2008/layout/VerticalCurvedList"/>
    <dgm:cxn modelId="{9D01BB8D-294C-4131-841C-9C024E1D024C}" type="presParOf" srcId="{02E0B80D-5ADD-44E8-83F4-79BC13C7E3A8}" destId="{ADDCD050-AA40-4C2D-998B-ECE71F858C61}" srcOrd="0" destOrd="0" presId="urn:microsoft.com/office/officeart/2008/layout/VerticalCurvedList"/>
    <dgm:cxn modelId="{5B576BEE-4527-4A33-A9D3-C83E08A8F301}" type="presParOf" srcId="{68642442-CEA9-4168-92C8-6F3E9A10EB2E}" destId="{5053CFED-D0AD-4E77-8526-77A3CD35E62E}" srcOrd="5" destOrd="0" presId="urn:microsoft.com/office/officeart/2008/layout/VerticalCurvedList"/>
    <dgm:cxn modelId="{FCD4A030-6EFB-4020-9639-8BB9D1B54800}" type="presParOf" srcId="{68642442-CEA9-4168-92C8-6F3E9A10EB2E}" destId="{86C95358-3D39-446E-83D5-2B8C62937AEA}" srcOrd="6" destOrd="0" presId="urn:microsoft.com/office/officeart/2008/layout/VerticalCurvedList"/>
    <dgm:cxn modelId="{80CF1C0E-F95E-4856-BD8A-1DABF91E5B5C}" type="presParOf" srcId="{86C95358-3D39-446E-83D5-2B8C62937AEA}" destId="{10332FA1-5D34-48D1-977B-1576994571E5}" srcOrd="0" destOrd="0" presId="urn:microsoft.com/office/officeart/2008/layout/VerticalCurvedList"/>
    <dgm:cxn modelId="{6D5C39BF-50AC-4BBE-ABBA-64B3430A597A}" type="presParOf" srcId="{68642442-CEA9-4168-92C8-6F3E9A10EB2E}" destId="{FC996409-3C7D-40E0-954B-3BF8A182F8A6}" srcOrd="7" destOrd="0" presId="urn:microsoft.com/office/officeart/2008/layout/VerticalCurvedList"/>
    <dgm:cxn modelId="{62EA3713-A55B-4764-9C49-4858591036F2}" type="presParOf" srcId="{68642442-CEA9-4168-92C8-6F3E9A10EB2E}" destId="{9FA9200C-3CBF-40E3-8CB7-10A6D597D6B4}" srcOrd="8" destOrd="0" presId="urn:microsoft.com/office/officeart/2008/layout/VerticalCurvedList"/>
    <dgm:cxn modelId="{9637EF23-2BDF-44D1-8281-520E943FA57A}" type="presParOf" srcId="{9FA9200C-3CBF-40E3-8CB7-10A6D597D6B4}" destId="{4330018A-347A-4FC9-B73B-748EF675BA96}" srcOrd="0" destOrd="0" presId="urn:microsoft.com/office/officeart/2008/layout/VerticalCurvedList"/>
    <dgm:cxn modelId="{041E145C-839A-458C-94E4-6BC9DDC3A612}" type="presParOf" srcId="{68642442-CEA9-4168-92C8-6F3E9A10EB2E}" destId="{33609D45-E5AE-446E-9024-760DB49AE7AC}" srcOrd="9" destOrd="0" presId="urn:microsoft.com/office/officeart/2008/layout/VerticalCurvedList"/>
    <dgm:cxn modelId="{BB35988E-70D2-412B-8734-8DD86F00EA92}" type="presParOf" srcId="{68642442-CEA9-4168-92C8-6F3E9A10EB2E}" destId="{AE66349D-98DB-41E0-875C-857B7446F51E}" srcOrd="10" destOrd="0" presId="urn:microsoft.com/office/officeart/2008/layout/VerticalCurvedList"/>
    <dgm:cxn modelId="{6C3C02C1-57C8-4816-BFD3-C3182A7A5C67}" type="presParOf" srcId="{AE66349D-98DB-41E0-875C-857B7446F51E}" destId="{5FBF62F4-72E9-4DBD-BEA9-5E17A7E1B3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a:solidFill>
          <a:schemeClr val="accent1">
            <a:lumMod val="20000"/>
            <a:lumOff val="80000"/>
          </a:schemeClr>
        </a:solidFill>
      </dgm:spPr>
      <dgm:t>
        <a:bodyPr/>
        <a:lstStyle/>
        <a:p>
          <a:r>
            <a:rPr lang="fr-FR" dirty="0"/>
            <a:t>ITIL (IT Information Library)</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0F852539-E6B5-4FA6-95CE-91FBA4A772E6}">
      <dgm:prSet phldrT="[Texte]"/>
      <dgm:spPr>
        <a:solidFill>
          <a:schemeClr val="accent1">
            <a:lumMod val="20000"/>
            <a:lumOff val="80000"/>
          </a:schemeClr>
        </a:solidFill>
      </dgm:spPr>
      <dgm:t>
        <a:bodyPr/>
        <a:lstStyle/>
        <a:p>
          <a:r>
            <a:rPr lang="fr-FR" dirty="0"/>
            <a:t>Lean - Six sigma</a:t>
          </a:r>
        </a:p>
      </dgm:t>
    </dgm:pt>
    <dgm:pt modelId="{8A13EDF8-06E0-4C81-889C-CD5BD1F89B99}" type="parTrans" cxnId="{0956F5CB-D9DC-469E-B156-366B20FCD3AF}">
      <dgm:prSet/>
      <dgm:spPr/>
      <dgm:t>
        <a:bodyPr/>
        <a:lstStyle/>
        <a:p>
          <a:endParaRPr lang="fr-FR"/>
        </a:p>
      </dgm:t>
    </dgm:pt>
    <dgm:pt modelId="{E1C4D476-D63A-4A3F-A189-D2301064177D}" type="sibTrans" cxnId="{0956F5CB-D9DC-469E-B156-366B20FCD3AF}">
      <dgm:prSet/>
      <dgm:spPr/>
      <dgm:t>
        <a:bodyPr/>
        <a:lstStyle/>
        <a:p>
          <a:endParaRPr lang="fr-FR"/>
        </a:p>
      </dgm:t>
    </dgm:pt>
    <dgm:pt modelId="{0DAF99C5-1115-400E-997C-1AE065B5A709}">
      <dgm:prSet phldrT="[Texte]"/>
      <dgm:spPr/>
      <dgm:t>
        <a:bodyPr/>
        <a:lstStyle/>
        <a:p>
          <a:r>
            <a:rPr lang="fr-FR" dirty="0"/>
            <a:t>E SCM –CL</a:t>
          </a:r>
        </a:p>
      </dgm:t>
    </dgm:pt>
    <dgm:pt modelId="{6269DF42-9F8E-458D-A9DE-059DE5A3E22E}" type="parTrans" cxnId="{64B1AEE9-6121-4CF5-A710-D2AEC5E228CA}">
      <dgm:prSet/>
      <dgm:spPr/>
      <dgm:t>
        <a:bodyPr/>
        <a:lstStyle/>
        <a:p>
          <a:endParaRPr lang="fr-FR"/>
        </a:p>
      </dgm:t>
    </dgm:pt>
    <dgm:pt modelId="{F1F8822D-A273-467A-816C-552A7804AA59}" type="sibTrans" cxnId="{64B1AEE9-6121-4CF5-A710-D2AEC5E228CA}">
      <dgm:prSet/>
      <dgm:spPr/>
      <dgm:t>
        <a:bodyPr/>
        <a:lstStyle/>
        <a:p>
          <a:endParaRPr lang="fr-FR"/>
        </a:p>
      </dgm:t>
    </dgm:pt>
    <dgm:pt modelId="{D824F4C4-54C6-490B-9653-AB2D7592C61A}">
      <dgm:prSet phldrT="[Texte]"/>
      <dgm:spPr>
        <a:solidFill>
          <a:schemeClr val="accent1">
            <a:lumMod val="20000"/>
            <a:lumOff val="80000"/>
          </a:schemeClr>
        </a:solidFill>
      </dgm:spPr>
      <dgm:t>
        <a:bodyPr/>
        <a:lstStyle/>
        <a:p>
          <a:r>
            <a:rPr lang="fr-FR" dirty="0"/>
            <a:t>CMMI</a:t>
          </a:r>
        </a:p>
      </dgm:t>
    </dgm:pt>
    <dgm:pt modelId="{7945F1D0-784D-48AB-A8F8-479F036D16A9}" type="parTrans" cxnId="{46CEF67B-EF99-41B4-ADF0-39D5436F6943}">
      <dgm:prSet/>
      <dgm:spPr/>
      <dgm:t>
        <a:bodyPr/>
        <a:lstStyle/>
        <a:p>
          <a:endParaRPr lang="fr-FR"/>
        </a:p>
      </dgm:t>
    </dgm:pt>
    <dgm:pt modelId="{AFB06559-56CC-4512-90B4-53F3875C0929}" type="sibTrans" cxnId="{46CEF67B-EF99-41B4-ADF0-39D5436F6943}">
      <dgm:prSet/>
      <dgm:spPr/>
      <dgm:t>
        <a:bodyPr/>
        <a:lstStyle/>
        <a:p>
          <a:endParaRPr lang="fr-FR"/>
        </a:p>
      </dgm:t>
    </dgm:pt>
    <dgm:pt modelId="{42936254-9CF0-4768-8456-3F4938531ABD}">
      <dgm:prSet phldrT="[Texte]"/>
      <dgm:spPr>
        <a:solidFill>
          <a:schemeClr val="accent1">
            <a:lumMod val="20000"/>
            <a:lumOff val="80000"/>
          </a:schemeClr>
        </a:solidFill>
      </dgm:spPr>
      <dgm:t>
        <a:bodyPr/>
        <a:lstStyle/>
        <a:p>
          <a:r>
            <a:rPr lang="fr-FR" dirty="0"/>
            <a:t>COBIT</a:t>
          </a:r>
        </a:p>
      </dgm:t>
    </dgm:pt>
    <dgm:pt modelId="{9B07A925-DAB7-4989-B00C-41B1F8A3ABBD}" type="parTrans" cxnId="{A5E825B5-54F7-4956-AD78-6432296778C8}">
      <dgm:prSet/>
      <dgm:spPr/>
      <dgm:t>
        <a:bodyPr/>
        <a:lstStyle/>
        <a:p>
          <a:endParaRPr lang="fr-FR"/>
        </a:p>
      </dgm:t>
    </dgm:pt>
    <dgm:pt modelId="{A6D3F0EA-5057-4E82-8DDE-64C9A36706CE}" type="sibTrans" cxnId="{A5E825B5-54F7-4956-AD78-6432296778C8}">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5"/>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5"/>
      <dgm:spPr/>
    </dgm:pt>
    <dgm:pt modelId="{9BD29215-3B3B-45C0-A7E5-14F2F90AC1AC}" type="pres">
      <dgm:prSet presAssocID="{A4F1B939-F887-4036-8AAA-788A2DF55D1F}" presName="dstNode" presStyleLbl="node1" presStyleIdx="0" presStyleCnt="5"/>
      <dgm:spPr/>
    </dgm:pt>
    <dgm:pt modelId="{9F138B36-C742-46AC-A92B-C958E7C0F463}" type="pres">
      <dgm:prSet presAssocID="{46A9B707-220C-4828-8BFC-7A7031693801}" presName="text_1" presStyleLbl="node1" presStyleIdx="0" presStyleCnt="5">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5" custLinFactNeighborX="-449" custLinFactNeighborY="-1437"/>
      <dgm:spPr/>
    </dgm:pt>
    <dgm:pt modelId="{39CF4140-78B9-4C23-817E-879CE25D1A87}" type="pres">
      <dgm:prSet presAssocID="{0DAF99C5-1115-400E-997C-1AE065B5A709}" presName="text_2" presStyleLbl="node1" presStyleIdx="1" presStyleCnt="5" custLinFactNeighborX="87" custLinFactNeighborY="-3622">
        <dgm:presLayoutVars>
          <dgm:bulletEnabled val="1"/>
        </dgm:presLayoutVars>
      </dgm:prSet>
      <dgm:spPr/>
    </dgm:pt>
    <dgm:pt modelId="{02E0B80D-5ADD-44E8-83F4-79BC13C7E3A8}" type="pres">
      <dgm:prSet presAssocID="{0DAF99C5-1115-400E-997C-1AE065B5A709}" presName="accent_2" presStyleCnt="0"/>
      <dgm:spPr/>
    </dgm:pt>
    <dgm:pt modelId="{ADDCD050-AA40-4C2D-998B-ECE71F858C61}" type="pres">
      <dgm:prSet presAssocID="{0DAF99C5-1115-400E-997C-1AE065B5A709}" presName="accentRepeatNode" presStyleLbl="solidFgAcc1" presStyleIdx="1" presStyleCnt="5"/>
      <dgm:spPr/>
    </dgm:pt>
    <dgm:pt modelId="{5053CFED-D0AD-4E77-8526-77A3CD35E62E}" type="pres">
      <dgm:prSet presAssocID="{D824F4C4-54C6-490B-9653-AB2D7592C61A}" presName="text_3" presStyleLbl="node1" presStyleIdx="2" presStyleCnt="5">
        <dgm:presLayoutVars>
          <dgm:bulletEnabled val="1"/>
        </dgm:presLayoutVars>
      </dgm:prSet>
      <dgm:spPr/>
    </dgm:pt>
    <dgm:pt modelId="{86C95358-3D39-446E-83D5-2B8C62937AEA}" type="pres">
      <dgm:prSet presAssocID="{D824F4C4-54C6-490B-9653-AB2D7592C61A}" presName="accent_3" presStyleCnt="0"/>
      <dgm:spPr/>
    </dgm:pt>
    <dgm:pt modelId="{10332FA1-5D34-48D1-977B-1576994571E5}" type="pres">
      <dgm:prSet presAssocID="{D824F4C4-54C6-490B-9653-AB2D7592C61A}" presName="accentRepeatNode" presStyleLbl="solidFgAcc1" presStyleIdx="2" presStyleCnt="5"/>
      <dgm:spPr/>
    </dgm:pt>
    <dgm:pt modelId="{FC996409-3C7D-40E0-954B-3BF8A182F8A6}" type="pres">
      <dgm:prSet presAssocID="{42936254-9CF0-4768-8456-3F4938531ABD}" presName="text_4" presStyleLbl="node1" presStyleIdx="3" presStyleCnt="5">
        <dgm:presLayoutVars>
          <dgm:bulletEnabled val="1"/>
        </dgm:presLayoutVars>
      </dgm:prSet>
      <dgm:spPr/>
    </dgm:pt>
    <dgm:pt modelId="{9FA9200C-3CBF-40E3-8CB7-10A6D597D6B4}" type="pres">
      <dgm:prSet presAssocID="{42936254-9CF0-4768-8456-3F4938531ABD}" presName="accent_4" presStyleCnt="0"/>
      <dgm:spPr/>
    </dgm:pt>
    <dgm:pt modelId="{4330018A-347A-4FC9-B73B-748EF675BA96}" type="pres">
      <dgm:prSet presAssocID="{42936254-9CF0-4768-8456-3F4938531ABD}" presName="accentRepeatNode" presStyleLbl="solidFgAcc1" presStyleIdx="3" presStyleCnt="5"/>
      <dgm:spPr/>
    </dgm:pt>
    <dgm:pt modelId="{33609D45-E5AE-446E-9024-760DB49AE7AC}" type="pres">
      <dgm:prSet presAssocID="{0F852539-E6B5-4FA6-95CE-91FBA4A772E6}" presName="text_5" presStyleLbl="node1" presStyleIdx="4" presStyleCnt="5">
        <dgm:presLayoutVars>
          <dgm:bulletEnabled val="1"/>
        </dgm:presLayoutVars>
      </dgm:prSet>
      <dgm:spPr/>
    </dgm:pt>
    <dgm:pt modelId="{AE66349D-98DB-41E0-875C-857B7446F51E}" type="pres">
      <dgm:prSet presAssocID="{0F852539-E6B5-4FA6-95CE-91FBA4A772E6}" presName="accent_5" presStyleCnt="0"/>
      <dgm:spPr/>
    </dgm:pt>
    <dgm:pt modelId="{5FBF62F4-72E9-4DBD-BEA9-5E17A7E1B39C}" type="pres">
      <dgm:prSet presAssocID="{0F852539-E6B5-4FA6-95CE-91FBA4A772E6}" presName="accentRepeatNode" presStyleLbl="solidFgAcc1" presStyleIdx="4" presStyleCnt="5"/>
      <dgm:spPr/>
    </dgm:pt>
  </dgm:ptLst>
  <dgm:cxnLst>
    <dgm:cxn modelId="{ED74C300-D96B-4A99-8890-1C7A48162746}" srcId="{A4F1B939-F887-4036-8AAA-788A2DF55D1F}" destId="{46A9B707-220C-4828-8BFC-7A7031693801}" srcOrd="0" destOrd="0" parTransId="{54FC3DA5-740A-44D4-9351-481B7B8ED2CD}" sibTransId="{89ADB9C8-D86D-4C06-A159-48F1EB86FFE4}"/>
    <dgm:cxn modelId="{6963FF01-2986-4C2D-B5F4-F32416089ED0}" type="presOf" srcId="{D824F4C4-54C6-490B-9653-AB2D7592C61A}" destId="{5053CFED-D0AD-4E77-8526-77A3CD35E62E}" srcOrd="0" destOrd="0" presId="urn:microsoft.com/office/officeart/2008/layout/VerticalCurvedList"/>
    <dgm:cxn modelId="{46CEF67B-EF99-41B4-ADF0-39D5436F6943}" srcId="{A4F1B939-F887-4036-8AAA-788A2DF55D1F}" destId="{D824F4C4-54C6-490B-9653-AB2D7592C61A}" srcOrd="2" destOrd="0" parTransId="{7945F1D0-784D-48AB-A8F8-479F036D16A9}" sibTransId="{AFB06559-56CC-4512-90B4-53F3875C0929}"/>
    <dgm:cxn modelId="{2DE7A893-D95A-4B82-80BA-FE613100C99E}" type="presOf" srcId="{46A9B707-220C-4828-8BFC-7A7031693801}" destId="{9F138B36-C742-46AC-A92B-C958E7C0F463}" srcOrd="0" destOrd="0" presId="urn:microsoft.com/office/officeart/2008/layout/VerticalCurvedList"/>
    <dgm:cxn modelId="{2612D9A4-2BB4-4AC5-8E5C-B35166500F02}" type="presOf" srcId="{42936254-9CF0-4768-8456-3F4938531ABD}" destId="{FC996409-3C7D-40E0-954B-3BF8A182F8A6}" srcOrd="0" destOrd="0" presId="urn:microsoft.com/office/officeart/2008/layout/VerticalCurvedList"/>
    <dgm:cxn modelId="{A5E825B5-54F7-4956-AD78-6432296778C8}" srcId="{A4F1B939-F887-4036-8AAA-788A2DF55D1F}" destId="{42936254-9CF0-4768-8456-3F4938531ABD}" srcOrd="3" destOrd="0" parTransId="{9B07A925-DAB7-4989-B00C-41B1F8A3ABBD}" sibTransId="{A6D3F0EA-5057-4E82-8DDE-64C9A36706CE}"/>
    <dgm:cxn modelId="{1D9208C1-2D51-425D-959E-996721B56E66}" type="presOf" srcId="{89ADB9C8-D86D-4C06-A159-48F1EB86FFE4}" destId="{62FAD7CC-2977-4AD3-A913-7DFCC4382FAA}" srcOrd="0" destOrd="0" presId="urn:microsoft.com/office/officeart/2008/layout/VerticalCurvedList"/>
    <dgm:cxn modelId="{3D4E31C5-5F8B-428E-9CF7-9D120E889B8C}" type="presOf" srcId="{0F852539-E6B5-4FA6-95CE-91FBA4A772E6}" destId="{33609D45-E5AE-446E-9024-760DB49AE7AC}" srcOrd="0" destOrd="0" presId="urn:microsoft.com/office/officeart/2008/layout/VerticalCurvedList"/>
    <dgm:cxn modelId="{0956F5CB-D9DC-469E-B156-366B20FCD3AF}" srcId="{A4F1B939-F887-4036-8AAA-788A2DF55D1F}" destId="{0F852539-E6B5-4FA6-95CE-91FBA4A772E6}" srcOrd="4" destOrd="0" parTransId="{8A13EDF8-06E0-4C81-889C-CD5BD1F89B99}" sibTransId="{E1C4D476-D63A-4A3F-A189-D2301064177D}"/>
    <dgm:cxn modelId="{08914BE0-CF66-425A-BD9C-B2BF4FA602E4}" type="presOf" srcId="{0DAF99C5-1115-400E-997C-1AE065B5A709}" destId="{39CF4140-78B9-4C23-817E-879CE25D1A87}" srcOrd="0" destOrd="0" presId="urn:microsoft.com/office/officeart/2008/layout/VerticalCurvedList"/>
    <dgm:cxn modelId="{64B1AEE9-6121-4CF5-A710-D2AEC5E228CA}" srcId="{A4F1B939-F887-4036-8AAA-788A2DF55D1F}" destId="{0DAF99C5-1115-400E-997C-1AE065B5A709}" srcOrd="1" destOrd="0" parTransId="{6269DF42-9F8E-458D-A9DE-059DE5A3E22E}" sibTransId="{F1F8822D-A273-467A-816C-552A7804AA59}"/>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84BFA51F-4675-4972-AA41-40E399166053}" type="presParOf" srcId="{68642442-CEA9-4168-92C8-6F3E9A10EB2E}" destId="{39CF4140-78B9-4C23-817E-879CE25D1A87}" srcOrd="3" destOrd="0" presId="urn:microsoft.com/office/officeart/2008/layout/VerticalCurvedList"/>
    <dgm:cxn modelId="{8EFDA1E7-F79D-43BE-804D-32B6F21A82FC}" type="presParOf" srcId="{68642442-CEA9-4168-92C8-6F3E9A10EB2E}" destId="{02E0B80D-5ADD-44E8-83F4-79BC13C7E3A8}" srcOrd="4" destOrd="0" presId="urn:microsoft.com/office/officeart/2008/layout/VerticalCurvedList"/>
    <dgm:cxn modelId="{9D01BB8D-294C-4131-841C-9C024E1D024C}" type="presParOf" srcId="{02E0B80D-5ADD-44E8-83F4-79BC13C7E3A8}" destId="{ADDCD050-AA40-4C2D-998B-ECE71F858C61}" srcOrd="0" destOrd="0" presId="urn:microsoft.com/office/officeart/2008/layout/VerticalCurvedList"/>
    <dgm:cxn modelId="{5B576BEE-4527-4A33-A9D3-C83E08A8F301}" type="presParOf" srcId="{68642442-CEA9-4168-92C8-6F3E9A10EB2E}" destId="{5053CFED-D0AD-4E77-8526-77A3CD35E62E}" srcOrd="5" destOrd="0" presId="urn:microsoft.com/office/officeart/2008/layout/VerticalCurvedList"/>
    <dgm:cxn modelId="{FCD4A030-6EFB-4020-9639-8BB9D1B54800}" type="presParOf" srcId="{68642442-CEA9-4168-92C8-6F3E9A10EB2E}" destId="{86C95358-3D39-446E-83D5-2B8C62937AEA}" srcOrd="6" destOrd="0" presId="urn:microsoft.com/office/officeart/2008/layout/VerticalCurvedList"/>
    <dgm:cxn modelId="{80CF1C0E-F95E-4856-BD8A-1DABF91E5B5C}" type="presParOf" srcId="{86C95358-3D39-446E-83D5-2B8C62937AEA}" destId="{10332FA1-5D34-48D1-977B-1576994571E5}" srcOrd="0" destOrd="0" presId="urn:microsoft.com/office/officeart/2008/layout/VerticalCurvedList"/>
    <dgm:cxn modelId="{6D5C39BF-50AC-4BBE-ABBA-64B3430A597A}" type="presParOf" srcId="{68642442-CEA9-4168-92C8-6F3E9A10EB2E}" destId="{FC996409-3C7D-40E0-954B-3BF8A182F8A6}" srcOrd="7" destOrd="0" presId="urn:microsoft.com/office/officeart/2008/layout/VerticalCurvedList"/>
    <dgm:cxn modelId="{62EA3713-A55B-4764-9C49-4858591036F2}" type="presParOf" srcId="{68642442-CEA9-4168-92C8-6F3E9A10EB2E}" destId="{9FA9200C-3CBF-40E3-8CB7-10A6D597D6B4}" srcOrd="8" destOrd="0" presId="urn:microsoft.com/office/officeart/2008/layout/VerticalCurvedList"/>
    <dgm:cxn modelId="{9637EF23-2BDF-44D1-8281-520E943FA57A}" type="presParOf" srcId="{9FA9200C-3CBF-40E3-8CB7-10A6D597D6B4}" destId="{4330018A-347A-4FC9-B73B-748EF675BA96}" srcOrd="0" destOrd="0" presId="urn:microsoft.com/office/officeart/2008/layout/VerticalCurvedList"/>
    <dgm:cxn modelId="{041E145C-839A-458C-94E4-6BC9DDC3A612}" type="presParOf" srcId="{68642442-CEA9-4168-92C8-6F3E9A10EB2E}" destId="{33609D45-E5AE-446E-9024-760DB49AE7AC}" srcOrd="9" destOrd="0" presId="urn:microsoft.com/office/officeart/2008/layout/VerticalCurvedList"/>
    <dgm:cxn modelId="{BB35988E-70D2-412B-8734-8DD86F00EA92}" type="presParOf" srcId="{68642442-CEA9-4168-92C8-6F3E9A10EB2E}" destId="{AE66349D-98DB-41E0-875C-857B7446F51E}" srcOrd="10" destOrd="0" presId="urn:microsoft.com/office/officeart/2008/layout/VerticalCurvedList"/>
    <dgm:cxn modelId="{6C3C02C1-57C8-4816-BFD3-C3182A7A5C67}" type="presParOf" srcId="{AE66349D-98DB-41E0-875C-857B7446F51E}" destId="{5FBF62F4-72E9-4DBD-BEA9-5E17A7E1B3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3BFAE0-AB01-47DB-8B36-1AC740D6CE4A}" type="doc">
      <dgm:prSet loTypeId="urn:microsoft.com/office/officeart/2005/8/layout/hierarchy1" loCatId="hierarchy" qsTypeId="urn:microsoft.com/office/officeart/2005/8/quickstyle/simple1#1" qsCatId="simple" csTypeId="urn:microsoft.com/office/officeart/2005/8/colors/colorful2" csCatId="colorful" phldr="1"/>
      <dgm:spPr/>
      <dgm:t>
        <a:bodyPr/>
        <a:lstStyle/>
        <a:p>
          <a:endParaRPr lang="fr-FR"/>
        </a:p>
      </dgm:t>
    </dgm:pt>
    <dgm:pt modelId="{7326DCBD-FCB7-4031-811A-7D792BCB0375}">
      <dgm:prSet phldrT="[Texte]" custT="1"/>
      <dgm:spPr/>
      <dgm:t>
        <a:bodyPr/>
        <a:lstStyle/>
        <a:p>
          <a:r>
            <a:rPr lang="fr-FR" sz="1200" dirty="0"/>
            <a:t>Phases</a:t>
          </a:r>
        </a:p>
      </dgm:t>
    </dgm:pt>
    <dgm:pt modelId="{BF2A6E65-4678-4EBD-97B9-E6608A1BC1D2}" type="parTrans" cxnId="{27F5212E-452E-46B2-AA60-306D08B9B633}">
      <dgm:prSet/>
      <dgm:spPr/>
      <dgm:t>
        <a:bodyPr/>
        <a:lstStyle/>
        <a:p>
          <a:endParaRPr lang="fr-FR"/>
        </a:p>
      </dgm:t>
    </dgm:pt>
    <dgm:pt modelId="{E068CC09-41F4-4253-99E2-B9485CAFBB06}" type="sibTrans" cxnId="{27F5212E-452E-46B2-AA60-306D08B9B633}">
      <dgm:prSet/>
      <dgm:spPr/>
      <dgm:t>
        <a:bodyPr/>
        <a:lstStyle/>
        <a:p>
          <a:endParaRPr lang="fr-FR"/>
        </a:p>
      </dgm:t>
    </dgm:pt>
    <dgm:pt modelId="{88B0D2E8-F43B-4D94-9A9C-ECAEEDE58B34}">
      <dgm:prSet phldrT="[Texte]" custT="1"/>
      <dgm:spPr/>
      <dgm:t>
        <a:bodyPr/>
        <a:lstStyle/>
        <a:p>
          <a:r>
            <a:rPr lang="fr-FR" sz="1200" dirty="0"/>
            <a:t>Pratiques</a:t>
          </a:r>
        </a:p>
      </dgm:t>
    </dgm:pt>
    <dgm:pt modelId="{E5C20B2E-9567-4A65-8483-882A88BB07D8}" type="parTrans" cxnId="{25A39F55-AFCB-42C5-B703-2F80EF14B374}">
      <dgm:prSet/>
      <dgm:spPr/>
      <dgm:t>
        <a:bodyPr/>
        <a:lstStyle/>
        <a:p>
          <a:endParaRPr lang="fr-FR"/>
        </a:p>
      </dgm:t>
    </dgm:pt>
    <dgm:pt modelId="{617EE445-E4FD-4DFD-8FC0-917EBCC1BA9D}" type="sibTrans" cxnId="{25A39F55-AFCB-42C5-B703-2F80EF14B374}">
      <dgm:prSet/>
      <dgm:spPr/>
      <dgm:t>
        <a:bodyPr/>
        <a:lstStyle/>
        <a:p>
          <a:endParaRPr lang="fr-FR"/>
        </a:p>
      </dgm:t>
    </dgm:pt>
    <dgm:pt modelId="{EB5CB23E-3ECD-4EFC-9B85-3C30C691AA76}">
      <dgm:prSet phldrT="[Texte]" custT="1"/>
      <dgm:spPr/>
      <dgm:t>
        <a:bodyPr/>
        <a:lstStyle/>
        <a:p>
          <a:r>
            <a:rPr lang="fr-FR" sz="1200" dirty="0"/>
            <a:t>Domaines</a:t>
          </a:r>
        </a:p>
      </dgm:t>
    </dgm:pt>
    <dgm:pt modelId="{F352CED8-E849-4BA6-9D3C-ACFE2EDF65B9}" type="parTrans" cxnId="{88C8B229-5A6F-4457-92EE-098A647787B5}">
      <dgm:prSet/>
      <dgm:spPr/>
      <dgm:t>
        <a:bodyPr/>
        <a:lstStyle/>
        <a:p>
          <a:endParaRPr lang="fr-FR"/>
        </a:p>
      </dgm:t>
    </dgm:pt>
    <dgm:pt modelId="{64DCEC44-B54C-4A17-A6BD-A1034FD075C5}" type="sibTrans" cxnId="{88C8B229-5A6F-4457-92EE-098A647787B5}">
      <dgm:prSet/>
      <dgm:spPr/>
      <dgm:t>
        <a:bodyPr/>
        <a:lstStyle/>
        <a:p>
          <a:endParaRPr lang="fr-FR"/>
        </a:p>
      </dgm:t>
    </dgm:pt>
    <dgm:pt modelId="{DC4A23A7-DC32-40F3-845F-CBE8DBAEAA78}">
      <dgm:prSet phldrT="[Texte]" custT="1"/>
      <dgm:spPr/>
      <dgm:t>
        <a:bodyPr/>
        <a:lstStyle/>
        <a:p>
          <a:r>
            <a:rPr lang="fr-FR" sz="1200" dirty="0"/>
            <a:t>activités</a:t>
          </a:r>
        </a:p>
      </dgm:t>
    </dgm:pt>
    <dgm:pt modelId="{D121A7F4-DF57-43C3-9AEC-4C7A32755116}" type="parTrans" cxnId="{D1184401-98E9-435F-8CD2-528F3641F39A}">
      <dgm:prSet/>
      <dgm:spPr/>
      <dgm:t>
        <a:bodyPr/>
        <a:lstStyle/>
        <a:p>
          <a:endParaRPr lang="fr-FR"/>
        </a:p>
      </dgm:t>
    </dgm:pt>
    <dgm:pt modelId="{304F4BA3-3732-4262-8AFC-215D57FA9E79}" type="sibTrans" cxnId="{D1184401-98E9-435F-8CD2-528F3641F39A}">
      <dgm:prSet/>
      <dgm:spPr/>
      <dgm:t>
        <a:bodyPr/>
        <a:lstStyle/>
        <a:p>
          <a:endParaRPr lang="fr-FR"/>
        </a:p>
      </dgm:t>
    </dgm:pt>
    <dgm:pt modelId="{5112E695-6391-480E-A7DB-ECD80A2AF490}" type="pres">
      <dgm:prSet presAssocID="{623BFAE0-AB01-47DB-8B36-1AC740D6CE4A}" presName="hierChild1" presStyleCnt="0">
        <dgm:presLayoutVars>
          <dgm:chPref val="1"/>
          <dgm:dir/>
          <dgm:animOne val="branch"/>
          <dgm:animLvl val="lvl"/>
          <dgm:resizeHandles/>
        </dgm:presLayoutVars>
      </dgm:prSet>
      <dgm:spPr/>
    </dgm:pt>
    <dgm:pt modelId="{5F77C88D-102E-4D82-8128-D3DF3A9A71D5}" type="pres">
      <dgm:prSet presAssocID="{7326DCBD-FCB7-4031-811A-7D792BCB0375}" presName="hierRoot1" presStyleCnt="0"/>
      <dgm:spPr/>
    </dgm:pt>
    <dgm:pt modelId="{CBACA8E7-F8E9-4FD1-8898-6B35A14248F8}" type="pres">
      <dgm:prSet presAssocID="{7326DCBD-FCB7-4031-811A-7D792BCB0375}" presName="composite" presStyleCnt="0"/>
      <dgm:spPr/>
    </dgm:pt>
    <dgm:pt modelId="{A1811E12-6481-4E14-B119-283690EFFC7C}" type="pres">
      <dgm:prSet presAssocID="{7326DCBD-FCB7-4031-811A-7D792BCB0375}" presName="background" presStyleLbl="node0" presStyleIdx="0" presStyleCnt="1"/>
      <dgm:spPr/>
    </dgm:pt>
    <dgm:pt modelId="{5BC843B7-7B82-432B-BF01-1C8AC0F02611}" type="pres">
      <dgm:prSet presAssocID="{7326DCBD-FCB7-4031-811A-7D792BCB0375}" presName="text" presStyleLbl="fgAcc0" presStyleIdx="0" presStyleCnt="1">
        <dgm:presLayoutVars>
          <dgm:chPref val="3"/>
        </dgm:presLayoutVars>
      </dgm:prSet>
      <dgm:spPr/>
    </dgm:pt>
    <dgm:pt modelId="{43AC83F7-7A23-4FAE-B4E1-D6732CA1B7D5}" type="pres">
      <dgm:prSet presAssocID="{7326DCBD-FCB7-4031-811A-7D792BCB0375}" presName="hierChild2" presStyleCnt="0"/>
      <dgm:spPr/>
    </dgm:pt>
    <dgm:pt modelId="{7C1EDCD9-328F-47E5-BC57-A25A3AF9EDE8}" type="pres">
      <dgm:prSet presAssocID="{F352CED8-E849-4BA6-9D3C-ACFE2EDF65B9}" presName="Name10" presStyleLbl="parChTrans1D2" presStyleIdx="0" presStyleCnt="1"/>
      <dgm:spPr/>
    </dgm:pt>
    <dgm:pt modelId="{7EC78F5B-31D6-4729-AD18-E5132B5CF2A6}" type="pres">
      <dgm:prSet presAssocID="{EB5CB23E-3ECD-4EFC-9B85-3C30C691AA76}" presName="hierRoot2" presStyleCnt="0"/>
      <dgm:spPr/>
    </dgm:pt>
    <dgm:pt modelId="{49F42666-E936-4D71-BF93-D76463F7DD00}" type="pres">
      <dgm:prSet presAssocID="{EB5CB23E-3ECD-4EFC-9B85-3C30C691AA76}" presName="composite2" presStyleCnt="0"/>
      <dgm:spPr/>
    </dgm:pt>
    <dgm:pt modelId="{CB0AD488-9026-4AF7-B4BD-6646DD4A7320}" type="pres">
      <dgm:prSet presAssocID="{EB5CB23E-3ECD-4EFC-9B85-3C30C691AA76}" presName="background2" presStyleLbl="node2" presStyleIdx="0" presStyleCnt="1"/>
      <dgm:spPr/>
    </dgm:pt>
    <dgm:pt modelId="{17BB73F1-9C37-4D32-BE43-CCB9D9BDFDB8}" type="pres">
      <dgm:prSet presAssocID="{EB5CB23E-3ECD-4EFC-9B85-3C30C691AA76}" presName="text2" presStyleLbl="fgAcc2" presStyleIdx="0" presStyleCnt="1">
        <dgm:presLayoutVars>
          <dgm:chPref val="3"/>
        </dgm:presLayoutVars>
      </dgm:prSet>
      <dgm:spPr/>
    </dgm:pt>
    <dgm:pt modelId="{450E1983-B69B-4B73-B08E-9A3F2CF18C16}" type="pres">
      <dgm:prSet presAssocID="{EB5CB23E-3ECD-4EFC-9B85-3C30C691AA76}" presName="hierChild3" presStyleCnt="0"/>
      <dgm:spPr/>
    </dgm:pt>
    <dgm:pt modelId="{37568C78-0562-465D-9508-26BB91960B96}" type="pres">
      <dgm:prSet presAssocID="{E5C20B2E-9567-4A65-8483-882A88BB07D8}" presName="Name17" presStyleLbl="parChTrans1D3" presStyleIdx="0" presStyleCnt="1"/>
      <dgm:spPr/>
    </dgm:pt>
    <dgm:pt modelId="{2E42D19C-32D3-4CBD-BB0F-CD74645B32E9}" type="pres">
      <dgm:prSet presAssocID="{88B0D2E8-F43B-4D94-9A9C-ECAEEDE58B34}" presName="hierRoot3" presStyleCnt="0"/>
      <dgm:spPr/>
    </dgm:pt>
    <dgm:pt modelId="{734EF974-C2A8-4A22-89E8-5E9DE0258DAB}" type="pres">
      <dgm:prSet presAssocID="{88B0D2E8-F43B-4D94-9A9C-ECAEEDE58B34}" presName="composite3" presStyleCnt="0"/>
      <dgm:spPr/>
    </dgm:pt>
    <dgm:pt modelId="{40A95FBE-8D06-421F-9B76-04ACE34BF16F}" type="pres">
      <dgm:prSet presAssocID="{88B0D2E8-F43B-4D94-9A9C-ECAEEDE58B34}" presName="background3" presStyleLbl="node3" presStyleIdx="0" presStyleCnt="1"/>
      <dgm:spPr/>
    </dgm:pt>
    <dgm:pt modelId="{4B8CE76C-2D89-4CB7-AF74-A386D056DB43}" type="pres">
      <dgm:prSet presAssocID="{88B0D2E8-F43B-4D94-9A9C-ECAEEDE58B34}" presName="text3" presStyleLbl="fgAcc3" presStyleIdx="0" presStyleCnt="1">
        <dgm:presLayoutVars>
          <dgm:chPref val="3"/>
        </dgm:presLayoutVars>
      </dgm:prSet>
      <dgm:spPr/>
    </dgm:pt>
    <dgm:pt modelId="{549C1691-790C-43FD-BD44-8F52F04ECE64}" type="pres">
      <dgm:prSet presAssocID="{88B0D2E8-F43B-4D94-9A9C-ECAEEDE58B34}" presName="hierChild4" presStyleCnt="0"/>
      <dgm:spPr/>
    </dgm:pt>
    <dgm:pt modelId="{013BEDBA-D101-45A3-A289-ABBF23C71ABD}" type="pres">
      <dgm:prSet presAssocID="{D121A7F4-DF57-43C3-9AEC-4C7A32755116}" presName="Name23" presStyleLbl="parChTrans1D4" presStyleIdx="0" presStyleCnt="1"/>
      <dgm:spPr/>
    </dgm:pt>
    <dgm:pt modelId="{AFF7CE04-542E-4FCD-AA9C-DD56D166D2F2}" type="pres">
      <dgm:prSet presAssocID="{DC4A23A7-DC32-40F3-845F-CBE8DBAEAA78}" presName="hierRoot4" presStyleCnt="0"/>
      <dgm:spPr/>
    </dgm:pt>
    <dgm:pt modelId="{7B1EA558-9E85-4C6C-85BE-43B13278A0C1}" type="pres">
      <dgm:prSet presAssocID="{DC4A23A7-DC32-40F3-845F-CBE8DBAEAA78}" presName="composite4" presStyleCnt="0"/>
      <dgm:spPr/>
    </dgm:pt>
    <dgm:pt modelId="{7C28E7A3-4145-4B41-8B9F-CD3EC1B77B4E}" type="pres">
      <dgm:prSet presAssocID="{DC4A23A7-DC32-40F3-845F-CBE8DBAEAA78}" presName="background4" presStyleLbl="node4" presStyleIdx="0" presStyleCnt="1"/>
      <dgm:spPr/>
    </dgm:pt>
    <dgm:pt modelId="{8155F20C-FBE1-47A1-8903-CE89CF3158D7}" type="pres">
      <dgm:prSet presAssocID="{DC4A23A7-DC32-40F3-845F-CBE8DBAEAA78}" presName="text4" presStyleLbl="fgAcc4" presStyleIdx="0" presStyleCnt="1">
        <dgm:presLayoutVars>
          <dgm:chPref val="3"/>
        </dgm:presLayoutVars>
      </dgm:prSet>
      <dgm:spPr/>
    </dgm:pt>
    <dgm:pt modelId="{98860C7C-8C03-46F6-AA75-40D49AEE18F4}" type="pres">
      <dgm:prSet presAssocID="{DC4A23A7-DC32-40F3-845F-CBE8DBAEAA78}" presName="hierChild5" presStyleCnt="0"/>
      <dgm:spPr/>
    </dgm:pt>
  </dgm:ptLst>
  <dgm:cxnLst>
    <dgm:cxn modelId="{D1184401-98E9-435F-8CD2-528F3641F39A}" srcId="{88B0D2E8-F43B-4D94-9A9C-ECAEEDE58B34}" destId="{DC4A23A7-DC32-40F3-845F-CBE8DBAEAA78}" srcOrd="0" destOrd="0" parTransId="{D121A7F4-DF57-43C3-9AEC-4C7A32755116}" sibTransId="{304F4BA3-3732-4262-8AFC-215D57FA9E79}"/>
    <dgm:cxn modelId="{EA57D40D-22CF-4404-A969-C9D0E0BBBA67}" type="presOf" srcId="{D121A7F4-DF57-43C3-9AEC-4C7A32755116}" destId="{013BEDBA-D101-45A3-A289-ABBF23C71ABD}" srcOrd="0" destOrd="0" presId="urn:microsoft.com/office/officeart/2005/8/layout/hierarchy1"/>
    <dgm:cxn modelId="{B8A2BA0F-C923-4E93-9E28-6B1253FA4751}" type="presOf" srcId="{E5C20B2E-9567-4A65-8483-882A88BB07D8}" destId="{37568C78-0562-465D-9508-26BB91960B96}" srcOrd="0" destOrd="0" presId="urn:microsoft.com/office/officeart/2005/8/layout/hierarchy1"/>
    <dgm:cxn modelId="{E7E1381D-EA02-49EA-BFF9-B731753AB9DA}" type="presOf" srcId="{EB5CB23E-3ECD-4EFC-9B85-3C30C691AA76}" destId="{17BB73F1-9C37-4D32-BE43-CCB9D9BDFDB8}" srcOrd="0" destOrd="0" presId="urn:microsoft.com/office/officeart/2005/8/layout/hierarchy1"/>
    <dgm:cxn modelId="{88C8B229-5A6F-4457-92EE-098A647787B5}" srcId="{7326DCBD-FCB7-4031-811A-7D792BCB0375}" destId="{EB5CB23E-3ECD-4EFC-9B85-3C30C691AA76}" srcOrd="0" destOrd="0" parTransId="{F352CED8-E849-4BA6-9D3C-ACFE2EDF65B9}" sibTransId="{64DCEC44-B54C-4A17-A6BD-A1034FD075C5}"/>
    <dgm:cxn modelId="{27F5212E-452E-46B2-AA60-306D08B9B633}" srcId="{623BFAE0-AB01-47DB-8B36-1AC740D6CE4A}" destId="{7326DCBD-FCB7-4031-811A-7D792BCB0375}" srcOrd="0" destOrd="0" parTransId="{BF2A6E65-4678-4EBD-97B9-E6608A1BC1D2}" sibTransId="{E068CC09-41F4-4253-99E2-B9485CAFBB06}"/>
    <dgm:cxn modelId="{47A44174-272B-40AD-890E-FD234925A443}" type="presOf" srcId="{7326DCBD-FCB7-4031-811A-7D792BCB0375}" destId="{5BC843B7-7B82-432B-BF01-1C8AC0F02611}" srcOrd="0" destOrd="0" presId="urn:microsoft.com/office/officeart/2005/8/layout/hierarchy1"/>
    <dgm:cxn modelId="{25A39F55-AFCB-42C5-B703-2F80EF14B374}" srcId="{EB5CB23E-3ECD-4EFC-9B85-3C30C691AA76}" destId="{88B0D2E8-F43B-4D94-9A9C-ECAEEDE58B34}" srcOrd="0" destOrd="0" parTransId="{E5C20B2E-9567-4A65-8483-882A88BB07D8}" sibTransId="{617EE445-E4FD-4DFD-8FC0-917EBCC1BA9D}"/>
    <dgm:cxn modelId="{1C5109A9-381C-4A43-89FB-923237819A1B}" type="presOf" srcId="{DC4A23A7-DC32-40F3-845F-CBE8DBAEAA78}" destId="{8155F20C-FBE1-47A1-8903-CE89CF3158D7}" srcOrd="0" destOrd="0" presId="urn:microsoft.com/office/officeart/2005/8/layout/hierarchy1"/>
    <dgm:cxn modelId="{9B4C74BC-2468-41A4-A841-F2D835AC6B7B}" type="presOf" srcId="{88B0D2E8-F43B-4D94-9A9C-ECAEEDE58B34}" destId="{4B8CE76C-2D89-4CB7-AF74-A386D056DB43}" srcOrd="0" destOrd="0" presId="urn:microsoft.com/office/officeart/2005/8/layout/hierarchy1"/>
    <dgm:cxn modelId="{8D8AF6C4-980C-496B-B717-F4408B3903CD}" type="presOf" srcId="{623BFAE0-AB01-47DB-8B36-1AC740D6CE4A}" destId="{5112E695-6391-480E-A7DB-ECD80A2AF490}" srcOrd="0" destOrd="0" presId="urn:microsoft.com/office/officeart/2005/8/layout/hierarchy1"/>
    <dgm:cxn modelId="{90E842F5-038D-4736-80F1-950A7B2FD50C}" type="presOf" srcId="{F352CED8-E849-4BA6-9D3C-ACFE2EDF65B9}" destId="{7C1EDCD9-328F-47E5-BC57-A25A3AF9EDE8}" srcOrd="0" destOrd="0" presId="urn:microsoft.com/office/officeart/2005/8/layout/hierarchy1"/>
    <dgm:cxn modelId="{20A0CC02-05DF-488E-B921-F71C66F746A7}" type="presParOf" srcId="{5112E695-6391-480E-A7DB-ECD80A2AF490}" destId="{5F77C88D-102E-4D82-8128-D3DF3A9A71D5}" srcOrd="0" destOrd="0" presId="urn:microsoft.com/office/officeart/2005/8/layout/hierarchy1"/>
    <dgm:cxn modelId="{22D19C9D-44BB-48FC-A1E1-2B967FC6F2A2}" type="presParOf" srcId="{5F77C88D-102E-4D82-8128-D3DF3A9A71D5}" destId="{CBACA8E7-F8E9-4FD1-8898-6B35A14248F8}" srcOrd="0" destOrd="0" presId="urn:microsoft.com/office/officeart/2005/8/layout/hierarchy1"/>
    <dgm:cxn modelId="{6CB8DE67-CFDD-4C27-B4EC-A6A98715A355}" type="presParOf" srcId="{CBACA8E7-F8E9-4FD1-8898-6B35A14248F8}" destId="{A1811E12-6481-4E14-B119-283690EFFC7C}" srcOrd="0" destOrd="0" presId="urn:microsoft.com/office/officeart/2005/8/layout/hierarchy1"/>
    <dgm:cxn modelId="{85BE6D68-8C64-4C54-AC61-BA73A9D86CBD}" type="presParOf" srcId="{CBACA8E7-F8E9-4FD1-8898-6B35A14248F8}" destId="{5BC843B7-7B82-432B-BF01-1C8AC0F02611}" srcOrd="1" destOrd="0" presId="urn:microsoft.com/office/officeart/2005/8/layout/hierarchy1"/>
    <dgm:cxn modelId="{7A92AE78-7CD2-4986-9E0F-3BFECC6A4237}" type="presParOf" srcId="{5F77C88D-102E-4D82-8128-D3DF3A9A71D5}" destId="{43AC83F7-7A23-4FAE-B4E1-D6732CA1B7D5}" srcOrd="1" destOrd="0" presId="urn:microsoft.com/office/officeart/2005/8/layout/hierarchy1"/>
    <dgm:cxn modelId="{213CB9EE-326D-4A7E-8680-C54374D86BDA}" type="presParOf" srcId="{43AC83F7-7A23-4FAE-B4E1-D6732CA1B7D5}" destId="{7C1EDCD9-328F-47E5-BC57-A25A3AF9EDE8}" srcOrd="0" destOrd="0" presId="urn:microsoft.com/office/officeart/2005/8/layout/hierarchy1"/>
    <dgm:cxn modelId="{B8554B50-CA36-4D56-B28F-2E0DFC63656E}" type="presParOf" srcId="{43AC83F7-7A23-4FAE-B4E1-D6732CA1B7D5}" destId="{7EC78F5B-31D6-4729-AD18-E5132B5CF2A6}" srcOrd="1" destOrd="0" presId="urn:microsoft.com/office/officeart/2005/8/layout/hierarchy1"/>
    <dgm:cxn modelId="{3E0670C5-1A54-4590-A836-0AC9C247E15A}" type="presParOf" srcId="{7EC78F5B-31D6-4729-AD18-E5132B5CF2A6}" destId="{49F42666-E936-4D71-BF93-D76463F7DD00}" srcOrd="0" destOrd="0" presId="urn:microsoft.com/office/officeart/2005/8/layout/hierarchy1"/>
    <dgm:cxn modelId="{58808D2C-9D90-4E81-A02E-ACCE37863247}" type="presParOf" srcId="{49F42666-E936-4D71-BF93-D76463F7DD00}" destId="{CB0AD488-9026-4AF7-B4BD-6646DD4A7320}" srcOrd="0" destOrd="0" presId="urn:microsoft.com/office/officeart/2005/8/layout/hierarchy1"/>
    <dgm:cxn modelId="{FAFEA87D-A774-4406-8CB9-63D4FD53221C}" type="presParOf" srcId="{49F42666-E936-4D71-BF93-D76463F7DD00}" destId="{17BB73F1-9C37-4D32-BE43-CCB9D9BDFDB8}" srcOrd="1" destOrd="0" presId="urn:microsoft.com/office/officeart/2005/8/layout/hierarchy1"/>
    <dgm:cxn modelId="{75B91A66-E43D-4BCF-98C5-D0AC5C4B6328}" type="presParOf" srcId="{7EC78F5B-31D6-4729-AD18-E5132B5CF2A6}" destId="{450E1983-B69B-4B73-B08E-9A3F2CF18C16}" srcOrd="1" destOrd="0" presId="urn:microsoft.com/office/officeart/2005/8/layout/hierarchy1"/>
    <dgm:cxn modelId="{CECDF6D9-B91C-4B26-AD79-1CB43B72383C}" type="presParOf" srcId="{450E1983-B69B-4B73-B08E-9A3F2CF18C16}" destId="{37568C78-0562-465D-9508-26BB91960B96}" srcOrd="0" destOrd="0" presId="urn:microsoft.com/office/officeart/2005/8/layout/hierarchy1"/>
    <dgm:cxn modelId="{5957E832-FB88-4E86-9434-048BE2895904}" type="presParOf" srcId="{450E1983-B69B-4B73-B08E-9A3F2CF18C16}" destId="{2E42D19C-32D3-4CBD-BB0F-CD74645B32E9}" srcOrd="1" destOrd="0" presId="urn:microsoft.com/office/officeart/2005/8/layout/hierarchy1"/>
    <dgm:cxn modelId="{F3DA86A7-A98D-4B8A-B84F-1CCAA79A3621}" type="presParOf" srcId="{2E42D19C-32D3-4CBD-BB0F-CD74645B32E9}" destId="{734EF974-C2A8-4A22-89E8-5E9DE0258DAB}" srcOrd="0" destOrd="0" presId="urn:microsoft.com/office/officeart/2005/8/layout/hierarchy1"/>
    <dgm:cxn modelId="{9CEA9E9F-9E66-41C5-9511-9BA39D7C7B8C}" type="presParOf" srcId="{734EF974-C2A8-4A22-89E8-5E9DE0258DAB}" destId="{40A95FBE-8D06-421F-9B76-04ACE34BF16F}" srcOrd="0" destOrd="0" presId="urn:microsoft.com/office/officeart/2005/8/layout/hierarchy1"/>
    <dgm:cxn modelId="{D4629B04-C527-4691-9FED-DF48533E9007}" type="presParOf" srcId="{734EF974-C2A8-4A22-89E8-5E9DE0258DAB}" destId="{4B8CE76C-2D89-4CB7-AF74-A386D056DB43}" srcOrd="1" destOrd="0" presId="urn:microsoft.com/office/officeart/2005/8/layout/hierarchy1"/>
    <dgm:cxn modelId="{B35F7118-A63C-42C1-B07A-30063EA1B176}" type="presParOf" srcId="{2E42D19C-32D3-4CBD-BB0F-CD74645B32E9}" destId="{549C1691-790C-43FD-BD44-8F52F04ECE64}" srcOrd="1" destOrd="0" presId="urn:microsoft.com/office/officeart/2005/8/layout/hierarchy1"/>
    <dgm:cxn modelId="{1BB2B781-3C04-47B4-A733-0B0D9A6AD458}" type="presParOf" srcId="{549C1691-790C-43FD-BD44-8F52F04ECE64}" destId="{013BEDBA-D101-45A3-A289-ABBF23C71ABD}" srcOrd="0" destOrd="0" presId="urn:microsoft.com/office/officeart/2005/8/layout/hierarchy1"/>
    <dgm:cxn modelId="{8219F4B5-7899-4047-A053-535346A21E39}" type="presParOf" srcId="{549C1691-790C-43FD-BD44-8F52F04ECE64}" destId="{AFF7CE04-542E-4FCD-AA9C-DD56D166D2F2}" srcOrd="1" destOrd="0" presId="urn:microsoft.com/office/officeart/2005/8/layout/hierarchy1"/>
    <dgm:cxn modelId="{56B72990-0895-4EF0-B56D-D9BDC8070957}" type="presParOf" srcId="{AFF7CE04-542E-4FCD-AA9C-DD56D166D2F2}" destId="{7B1EA558-9E85-4C6C-85BE-43B13278A0C1}" srcOrd="0" destOrd="0" presId="urn:microsoft.com/office/officeart/2005/8/layout/hierarchy1"/>
    <dgm:cxn modelId="{FE568C24-94BE-4E90-B8EA-1DA560D41567}" type="presParOf" srcId="{7B1EA558-9E85-4C6C-85BE-43B13278A0C1}" destId="{7C28E7A3-4145-4B41-8B9F-CD3EC1B77B4E}" srcOrd="0" destOrd="0" presId="urn:microsoft.com/office/officeart/2005/8/layout/hierarchy1"/>
    <dgm:cxn modelId="{8AB59A3A-0E2A-4E84-8711-60C2C5DCE861}" type="presParOf" srcId="{7B1EA558-9E85-4C6C-85BE-43B13278A0C1}" destId="{8155F20C-FBE1-47A1-8903-CE89CF3158D7}" srcOrd="1" destOrd="0" presId="urn:microsoft.com/office/officeart/2005/8/layout/hierarchy1"/>
    <dgm:cxn modelId="{3E19FB5B-7241-41ED-94F5-898329A0DC82}" type="presParOf" srcId="{AFF7CE04-542E-4FCD-AA9C-DD56D166D2F2}" destId="{98860C7C-8C03-46F6-AA75-40D49AEE18F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470C34-B1F3-4B78-BB54-2C52A872C3A3}" type="doc">
      <dgm:prSet loTypeId="urn:microsoft.com/office/officeart/2005/8/layout/pyramid2" loCatId="list" qsTypeId="urn:microsoft.com/office/officeart/2005/8/quickstyle/simple1#2" qsCatId="simple" csTypeId="urn:microsoft.com/office/officeart/2005/8/colors/accent1_2#1" csCatId="accent1" phldr="1"/>
      <dgm:spPr/>
    </dgm:pt>
    <dgm:pt modelId="{F235E132-95AB-4131-B207-6ABB8A17DAB3}">
      <dgm:prSet phldrT="[Texte]"/>
      <dgm:spPr/>
      <dgm:t>
        <a:bodyPr/>
        <a:lstStyle/>
        <a:p>
          <a:r>
            <a:rPr lang="fr-FR" dirty="0"/>
            <a:t>Niveau 5 : Maitrise de l’excellence</a:t>
          </a:r>
        </a:p>
      </dgm:t>
    </dgm:pt>
    <dgm:pt modelId="{2B0FDB99-73EF-440F-9879-6A88D5595A65}" type="parTrans" cxnId="{614D4838-4B33-41C6-97A0-20BB57359D3D}">
      <dgm:prSet/>
      <dgm:spPr/>
      <dgm:t>
        <a:bodyPr/>
        <a:lstStyle/>
        <a:p>
          <a:endParaRPr lang="fr-FR"/>
        </a:p>
      </dgm:t>
    </dgm:pt>
    <dgm:pt modelId="{901C9D7D-A6F6-40BD-AA37-8DBDC15A3411}" type="sibTrans" cxnId="{614D4838-4B33-41C6-97A0-20BB57359D3D}">
      <dgm:prSet/>
      <dgm:spPr/>
      <dgm:t>
        <a:bodyPr/>
        <a:lstStyle/>
        <a:p>
          <a:endParaRPr lang="fr-FR"/>
        </a:p>
      </dgm:t>
    </dgm:pt>
    <dgm:pt modelId="{8DFBDD7C-B16C-4A9F-888B-74E647A463A1}">
      <dgm:prSet phldrT="[Texte]"/>
      <dgm:spPr/>
      <dgm:t>
        <a:bodyPr/>
        <a:lstStyle/>
        <a:p>
          <a:r>
            <a:rPr lang="fr-FR" dirty="0"/>
            <a:t>Niveau 2 : Gérer le </a:t>
          </a:r>
          <a:r>
            <a:rPr lang="fr-FR" dirty="0" err="1"/>
            <a:t>sourcing</a:t>
          </a:r>
          <a:r>
            <a:rPr lang="fr-FR" dirty="0"/>
            <a:t> de façon cohérente</a:t>
          </a:r>
        </a:p>
      </dgm:t>
    </dgm:pt>
    <dgm:pt modelId="{A34CAE0A-AA45-4954-9FFB-E06A854FE13E}" type="parTrans" cxnId="{FFA867A7-7038-4546-823C-11C759C13952}">
      <dgm:prSet/>
      <dgm:spPr/>
      <dgm:t>
        <a:bodyPr/>
        <a:lstStyle/>
        <a:p>
          <a:endParaRPr lang="fr-FR"/>
        </a:p>
      </dgm:t>
    </dgm:pt>
    <dgm:pt modelId="{16A2D568-81A2-4A30-88C4-E3FFFEF5F5C0}" type="sibTrans" cxnId="{FFA867A7-7038-4546-823C-11C759C13952}">
      <dgm:prSet/>
      <dgm:spPr/>
      <dgm:t>
        <a:bodyPr/>
        <a:lstStyle/>
        <a:p>
          <a:endParaRPr lang="fr-FR"/>
        </a:p>
      </dgm:t>
    </dgm:pt>
    <dgm:pt modelId="{EF54CB25-780E-41DF-A66C-E48D4B241D35}">
      <dgm:prSet phldrT="[Texte]"/>
      <dgm:spPr/>
      <dgm:t>
        <a:bodyPr/>
        <a:lstStyle/>
        <a:p>
          <a:r>
            <a:rPr lang="fr-FR" dirty="0"/>
            <a:t>Niveau 4 : Optimiser </a:t>
          </a:r>
          <a:r>
            <a:rPr lang="fr-FR" dirty="0" err="1"/>
            <a:t>proactivement</a:t>
          </a:r>
          <a:r>
            <a:rPr lang="fr-FR" dirty="0"/>
            <a:t> la valeur</a:t>
          </a:r>
        </a:p>
      </dgm:t>
    </dgm:pt>
    <dgm:pt modelId="{DE2C0800-D9D5-4F41-A511-F4EB082C5725}" type="parTrans" cxnId="{C23E38A6-4ABB-4563-B057-D9FD0F09E1F6}">
      <dgm:prSet/>
      <dgm:spPr/>
      <dgm:t>
        <a:bodyPr/>
        <a:lstStyle/>
        <a:p>
          <a:endParaRPr lang="fr-FR"/>
        </a:p>
      </dgm:t>
    </dgm:pt>
    <dgm:pt modelId="{BC59B054-BBFD-458E-822F-E2F0D5042448}" type="sibTrans" cxnId="{C23E38A6-4ABB-4563-B057-D9FD0F09E1F6}">
      <dgm:prSet/>
      <dgm:spPr/>
      <dgm:t>
        <a:bodyPr/>
        <a:lstStyle/>
        <a:p>
          <a:endParaRPr lang="fr-FR"/>
        </a:p>
      </dgm:t>
    </dgm:pt>
    <dgm:pt modelId="{2CCF0E43-BC34-4908-B93A-A0C849210B01}">
      <dgm:prSet phldrT="[Texte]"/>
      <dgm:spPr/>
      <dgm:t>
        <a:bodyPr/>
        <a:lstStyle/>
        <a:p>
          <a:r>
            <a:rPr lang="fr-FR" dirty="0"/>
            <a:t>Niveau 3 : Gérer la performance de </a:t>
          </a:r>
          <a:r>
            <a:rPr lang="fr-FR" dirty="0" err="1"/>
            <a:t>sourcing</a:t>
          </a:r>
          <a:r>
            <a:rPr lang="fr-FR" dirty="0"/>
            <a:t> au niveau de l’organisation</a:t>
          </a:r>
        </a:p>
      </dgm:t>
    </dgm:pt>
    <dgm:pt modelId="{D38CA766-6AE5-4324-B180-CF4170F07820}" type="parTrans" cxnId="{6372ECF8-24E0-4BE4-BF73-0B7D7581B681}">
      <dgm:prSet/>
      <dgm:spPr/>
      <dgm:t>
        <a:bodyPr/>
        <a:lstStyle/>
        <a:p>
          <a:endParaRPr lang="fr-FR"/>
        </a:p>
      </dgm:t>
    </dgm:pt>
    <dgm:pt modelId="{BF0A4A9D-7745-495A-B279-AF77F4C2F259}" type="sibTrans" cxnId="{6372ECF8-24E0-4BE4-BF73-0B7D7581B681}">
      <dgm:prSet/>
      <dgm:spPr/>
      <dgm:t>
        <a:bodyPr/>
        <a:lstStyle/>
        <a:p>
          <a:endParaRPr lang="fr-FR"/>
        </a:p>
      </dgm:t>
    </dgm:pt>
    <dgm:pt modelId="{6A892092-A786-4EAB-8C6D-3E3F725B730A}">
      <dgm:prSet phldrT="[Texte]"/>
      <dgm:spPr/>
      <dgm:t>
        <a:bodyPr/>
        <a:lstStyle/>
        <a:p>
          <a:r>
            <a:rPr lang="fr-FR" dirty="0"/>
            <a:t>Niveau 1 : Effectuer empiriquement le </a:t>
          </a:r>
          <a:r>
            <a:rPr lang="fr-FR" dirty="0" err="1"/>
            <a:t>sourcing</a:t>
          </a:r>
          <a:endParaRPr lang="fr-FR" dirty="0"/>
        </a:p>
      </dgm:t>
    </dgm:pt>
    <dgm:pt modelId="{6A74AFE5-4EBF-4059-ACBB-47733674934F}" type="parTrans" cxnId="{C86B000F-B51F-43E1-845C-653A754DAE9A}">
      <dgm:prSet/>
      <dgm:spPr/>
      <dgm:t>
        <a:bodyPr/>
        <a:lstStyle/>
        <a:p>
          <a:endParaRPr lang="fr-FR"/>
        </a:p>
      </dgm:t>
    </dgm:pt>
    <dgm:pt modelId="{8BA6E8DD-77AB-474D-BEF1-F4C57863418C}" type="sibTrans" cxnId="{C86B000F-B51F-43E1-845C-653A754DAE9A}">
      <dgm:prSet/>
      <dgm:spPr/>
      <dgm:t>
        <a:bodyPr/>
        <a:lstStyle/>
        <a:p>
          <a:endParaRPr lang="fr-FR"/>
        </a:p>
      </dgm:t>
    </dgm:pt>
    <dgm:pt modelId="{E8D98B17-4162-45A8-A431-6E6C103B5446}" type="pres">
      <dgm:prSet presAssocID="{CD470C34-B1F3-4B78-BB54-2C52A872C3A3}" presName="compositeShape" presStyleCnt="0">
        <dgm:presLayoutVars>
          <dgm:dir/>
          <dgm:resizeHandles/>
        </dgm:presLayoutVars>
      </dgm:prSet>
      <dgm:spPr/>
    </dgm:pt>
    <dgm:pt modelId="{5DAA9261-B611-4081-AFF5-585900C1E091}" type="pres">
      <dgm:prSet presAssocID="{CD470C34-B1F3-4B78-BB54-2C52A872C3A3}" presName="pyramid" presStyleLbl="node1" presStyleIdx="0" presStyleCnt="1" custAng="20567113" custFlipHor="1" custScaleX="16679" custLinFactNeighborX="-37036" custLinFactNeighborY="-826"/>
      <dgm:spPr/>
    </dgm:pt>
    <dgm:pt modelId="{35B03D4D-1A37-441F-A8D8-629B0FC8665B}" type="pres">
      <dgm:prSet presAssocID="{CD470C34-B1F3-4B78-BB54-2C52A872C3A3}" presName="theList" presStyleCnt="0"/>
      <dgm:spPr/>
    </dgm:pt>
    <dgm:pt modelId="{4255A799-D060-4F95-A3E4-1B0E25E858C8}" type="pres">
      <dgm:prSet presAssocID="{F235E132-95AB-4131-B207-6ABB8A17DAB3}" presName="aNode" presStyleLbl="fgAcc1" presStyleIdx="0" presStyleCnt="5" custLinFactY="28736" custLinFactNeighborX="-6476" custLinFactNeighborY="100000">
        <dgm:presLayoutVars>
          <dgm:bulletEnabled val="1"/>
        </dgm:presLayoutVars>
      </dgm:prSet>
      <dgm:spPr/>
    </dgm:pt>
    <dgm:pt modelId="{E94C1A7A-67E5-4ECD-B1FE-9AF18664958F}" type="pres">
      <dgm:prSet presAssocID="{F235E132-95AB-4131-B207-6ABB8A17DAB3}" presName="aSpace" presStyleCnt="0"/>
      <dgm:spPr/>
    </dgm:pt>
    <dgm:pt modelId="{3FD831D4-E0AB-4533-95FF-33A06FF3259C}" type="pres">
      <dgm:prSet presAssocID="{EF54CB25-780E-41DF-A66C-E48D4B241D35}" presName="aNode" presStyleLbl="fgAcc1" presStyleIdx="1" presStyleCnt="5" custScaleX="100244" custLinFactY="39034" custLinFactNeighborX="-16244" custLinFactNeighborY="100000">
        <dgm:presLayoutVars>
          <dgm:bulletEnabled val="1"/>
        </dgm:presLayoutVars>
      </dgm:prSet>
      <dgm:spPr/>
    </dgm:pt>
    <dgm:pt modelId="{3E652540-B526-430E-9049-BB025423055A}" type="pres">
      <dgm:prSet presAssocID="{EF54CB25-780E-41DF-A66C-E48D4B241D35}" presName="aSpace" presStyleCnt="0"/>
      <dgm:spPr/>
    </dgm:pt>
    <dgm:pt modelId="{9A6EE0EA-189E-4517-994C-06DA0452A310}" type="pres">
      <dgm:prSet presAssocID="{2CCF0E43-BC34-4908-B93A-A0C849210B01}" presName="aNode" presStyleLbl="fgAcc1" presStyleIdx="2" presStyleCnt="5" custLinFactY="38168" custLinFactNeighborX="-21128" custLinFactNeighborY="100000">
        <dgm:presLayoutVars>
          <dgm:bulletEnabled val="1"/>
        </dgm:presLayoutVars>
      </dgm:prSet>
      <dgm:spPr/>
    </dgm:pt>
    <dgm:pt modelId="{14DEB596-6132-47FA-9E52-0996CBB3B934}" type="pres">
      <dgm:prSet presAssocID="{2CCF0E43-BC34-4908-B93A-A0C849210B01}" presName="aSpace" presStyleCnt="0"/>
      <dgm:spPr/>
    </dgm:pt>
    <dgm:pt modelId="{D8CA1569-06FE-4C16-BF2A-17EFCE8913B0}" type="pres">
      <dgm:prSet presAssocID="{8DFBDD7C-B16C-4A9F-888B-74E647A463A1}" presName="aNode" presStyleLbl="fgAcc1" presStyleIdx="3" presStyleCnt="5" custLinFactY="37303" custLinFactNeighborX="-28454" custLinFactNeighborY="100000">
        <dgm:presLayoutVars>
          <dgm:bulletEnabled val="1"/>
        </dgm:presLayoutVars>
      </dgm:prSet>
      <dgm:spPr/>
    </dgm:pt>
    <dgm:pt modelId="{D778760C-4C23-4A83-BC65-FFD15066BB61}" type="pres">
      <dgm:prSet presAssocID="{8DFBDD7C-B16C-4A9F-888B-74E647A463A1}" presName="aSpace" presStyleCnt="0"/>
      <dgm:spPr/>
    </dgm:pt>
    <dgm:pt modelId="{7E52BCDB-7C35-42C2-A5AD-8E6BEEA6BE09}" type="pres">
      <dgm:prSet presAssocID="{6A892092-A786-4EAB-8C6D-3E3F725B730A}" presName="aNode" presStyleLbl="fgAcc1" presStyleIdx="4" presStyleCnt="5" custLinFactY="47601" custLinFactNeighborX="-35780" custLinFactNeighborY="100000">
        <dgm:presLayoutVars>
          <dgm:bulletEnabled val="1"/>
        </dgm:presLayoutVars>
      </dgm:prSet>
      <dgm:spPr/>
    </dgm:pt>
    <dgm:pt modelId="{81C1A805-DBEE-48A6-8B0B-0EF354990F22}" type="pres">
      <dgm:prSet presAssocID="{6A892092-A786-4EAB-8C6D-3E3F725B730A}" presName="aSpace" presStyleCnt="0"/>
      <dgm:spPr/>
    </dgm:pt>
  </dgm:ptLst>
  <dgm:cxnLst>
    <dgm:cxn modelId="{63B3810E-FD8C-4380-9CE1-4D440EE4A12B}" type="presOf" srcId="{6A892092-A786-4EAB-8C6D-3E3F725B730A}" destId="{7E52BCDB-7C35-42C2-A5AD-8E6BEEA6BE09}" srcOrd="0" destOrd="0" presId="urn:microsoft.com/office/officeart/2005/8/layout/pyramid2"/>
    <dgm:cxn modelId="{C86B000F-B51F-43E1-845C-653A754DAE9A}" srcId="{CD470C34-B1F3-4B78-BB54-2C52A872C3A3}" destId="{6A892092-A786-4EAB-8C6D-3E3F725B730A}" srcOrd="4" destOrd="0" parTransId="{6A74AFE5-4EBF-4059-ACBB-47733674934F}" sibTransId="{8BA6E8DD-77AB-474D-BEF1-F4C57863418C}"/>
    <dgm:cxn modelId="{614D4838-4B33-41C6-97A0-20BB57359D3D}" srcId="{CD470C34-B1F3-4B78-BB54-2C52A872C3A3}" destId="{F235E132-95AB-4131-B207-6ABB8A17DAB3}" srcOrd="0" destOrd="0" parTransId="{2B0FDB99-73EF-440F-9879-6A88D5595A65}" sibTransId="{901C9D7D-A6F6-40BD-AA37-8DBDC15A3411}"/>
    <dgm:cxn modelId="{FA656E3E-952D-465A-A330-CEFC40B68C16}" type="presOf" srcId="{2CCF0E43-BC34-4908-B93A-A0C849210B01}" destId="{9A6EE0EA-189E-4517-994C-06DA0452A310}" srcOrd="0" destOrd="0" presId="urn:microsoft.com/office/officeart/2005/8/layout/pyramid2"/>
    <dgm:cxn modelId="{E4EA2272-EB0F-4AFA-93BC-BEB8C6E33414}" type="presOf" srcId="{8DFBDD7C-B16C-4A9F-888B-74E647A463A1}" destId="{D8CA1569-06FE-4C16-BF2A-17EFCE8913B0}" srcOrd="0" destOrd="0" presId="urn:microsoft.com/office/officeart/2005/8/layout/pyramid2"/>
    <dgm:cxn modelId="{635F9775-7FDB-48F2-8B74-23FB5D6FA8B6}" type="presOf" srcId="{F235E132-95AB-4131-B207-6ABB8A17DAB3}" destId="{4255A799-D060-4F95-A3E4-1B0E25E858C8}" srcOrd="0" destOrd="0" presId="urn:microsoft.com/office/officeart/2005/8/layout/pyramid2"/>
    <dgm:cxn modelId="{C23E38A6-4ABB-4563-B057-D9FD0F09E1F6}" srcId="{CD470C34-B1F3-4B78-BB54-2C52A872C3A3}" destId="{EF54CB25-780E-41DF-A66C-E48D4B241D35}" srcOrd="1" destOrd="0" parTransId="{DE2C0800-D9D5-4F41-A511-F4EB082C5725}" sibTransId="{BC59B054-BBFD-458E-822F-E2F0D5042448}"/>
    <dgm:cxn modelId="{FFA867A7-7038-4546-823C-11C759C13952}" srcId="{CD470C34-B1F3-4B78-BB54-2C52A872C3A3}" destId="{8DFBDD7C-B16C-4A9F-888B-74E647A463A1}" srcOrd="3" destOrd="0" parTransId="{A34CAE0A-AA45-4954-9FFB-E06A854FE13E}" sibTransId="{16A2D568-81A2-4A30-88C4-E3FFFEF5F5C0}"/>
    <dgm:cxn modelId="{90FEF4E1-7352-417F-AB15-9CE3CBE03E56}" type="presOf" srcId="{CD470C34-B1F3-4B78-BB54-2C52A872C3A3}" destId="{E8D98B17-4162-45A8-A431-6E6C103B5446}" srcOrd="0" destOrd="0" presId="urn:microsoft.com/office/officeart/2005/8/layout/pyramid2"/>
    <dgm:cxn modelId="{8969EAE6-70D4-4874-9979-28504C5B49F2}" type="presOf" srcId="{EF54CB25-780E-41DF-A66C-E48D4B241D35}" destId="{3FD831D4-E0AB-4533-95FF-33A06FF3259C}" srcOrd="0" destOrd="0" presId="urn:microsoft.com/office/officeart/2005/8/layout/pyramid2"/>
    <dgm:cxn modelId="{6372ECF8-24E0-4BE4-BF73-0B7D7581B681}" srcId="{CD470C34-B1F3-4B78-BB54-2C52A872C3A3}" destId="{2CCF0E43-BC34-4908-B93A-A0C849210B01}" srcOrd="2" destOrd="0" parTransId="{D38CA766-6AE5-4324-B180-CF4170F07820}" sibTransId="{BF0A4A9D-7745-495A-B279-AF77F4C2F259}"/>
    <dgm:cxn modelId="{57C4EDB2-F9C4-4EDA-B855-B03A248AECFA}" type="presParOf" srcId="{E8D98B17-4162-45A8-A431-6E6C103B5446}" destId="{5DAA9261-B611-4081-AFF5-585900C1E091}" srcOrd="0" destOrd="0" presId="urn:microsoft.com/office/officeart/2005/8/layout/pyramid2"/>
    <dgm:cxn modelId="{209BBC36-5E44-43B8-8751-7ABE08918A59}" type="presParOf" srcId="{E8D98B17-4162-45A8-A431-6E6C103B5446}" destId="{35B03D4D-1A37-441F-A8D8-629B0FC8665B}" srcOrd="1" destOrd="0" presId="urn:microsoft.com/office/officeart/2005/8/layout/pyramid2"/>
    <dgm:cxn modelId="{3C4B6688-075E-4724-B20D-A03719AB0B8E}" type="presParOf" srcId="{35B03D4D-1A37-441F-A8D8-629B0FC8665B}" destId="{4255A799-D060-4F95-A3E4-1B0E25E858C8}" srcOrd="0" destOrd="0" presId="urn:microsoft.com/office/officeart/2005/8/layout/pyramid2"/>
    <dgm:cxn modelId="{2CC4B4C0-A347-45A4-84A0-42C9EF46385F}" type="presParOf" srcId="{35B03D4D-1A37-441F-A8D8-629B0FC8665B}" destId="{E94C1A7A-67E5-4ECD-B1FE-9AF18664958F}" srcOrd="1" destOrd="0" presId="urn:microsoft.com/office/officeart/2005/8/layout/pyramid2"/>
    <dgm:cxn modelId="{A652BFC4-A68B-442D-A294-91A8EA02B283}" type="presParOf" srcId="{35B03D4D-1A37-441F-A8D8-629B0FC8665B}" destId="{3FD831D4-E0AB-4533-95FF-33A06FF3259C}" srcOrd="2" destOrd="0" presId="urn:microsoft.com/office/officeart/2005/8/layout/pyramid2"/>
    <dgm:cxn modelId="{D28C0180-3002-4C8F-8625-06764544951A}" type="presParOf" srcId="{35B03D4D-1A37-441F-A8D8-629B0FC8665B}" destId="{3E652540-B526-430E-9049-BB025423055A}" srcOrd="3" destOrd="0" presId="urn:microsoft.com/office/officeart/2005/8/layout/pyramid2"/>
    <dgm:cxn modelId="{811BE3A6-A49D-4FB4-BC94-2E1FBD123924}" type="presParOf" srcId="{35B03D4D-1A37-441F-A8D8-629B0FC8665B}" destId="{9A6EE0EA-189E-4517-994C-06DA0452A310}" srcOrd="4" destOrd="0" presId="urn:microsoft.com/office/officeart/2005/8/layout/pyramid2"/>
    <dgm:cxn modelId="{E7DBDF6D-01B8-443A-8820-DB38BFF2A48D}" type="presParOf" srcId="{35B03D4D-1A37-441F-A8D8-629B0FC8665B}" destId="{14DEB596-6132-47FA-9E52-0996CBB3B934}" srcOrd="5" destOrd="0" presId="urn:microsoft.com/office/officeart/2005/8/layout/pyramid2"/>
    <dgm:cxn modelId="{5047C8DF-3E1A-4EF0-957A-95DD35CF9340}" type="presParOf" srcId="{35B03D4D-1A37-441F-A8D8-629B0FC8665B}" destId="{D8CA1569-06FE-4C16-BF2A-17EFCE8913B0}" srcOrd="6" destOrd="0" presId="urn:microsoft.com/office/officeart/2005/8/layout/pyramid2"/>
    <dgm:cxn modelId="{B5D2F04C-2AB5-4280-954E-C6A477881EA7}" type="presParOf" srcId="{35B03D4D-1A37-441F-A8D8-629B0FC8665B}" destId="{D778760C-4C23-4A83-BC65-FFD15066BB61}" srcOrd="7" destOrd="0" presId="urn:microsoft.com/office/officeart/2005/8/layout/pyramid2"/>
    <dgm:cxn modelId="{A6D56736-C5C6-4841-967B-4CA1E2A2EA8C}" type="presParOf" srcId="{35B03D4D-1A37-441F-A8D8-629B0FC8665B}" destId="{7E52BCDB-7C35-42C2-A5AD-8E6BEEA6BE09}" srcOrd="8" destOrd="0" presId="urn:microsoft.com/office/officeart/2005/8/layout/pyramid2"/>
    <dgm:cxn modelId="{BE4A0AB4-D590-4AC1-8EAE-4B43E18D0797}" type="presParOf" srcId="{35B03D4D-1A37-441F-A8D8-629B0FC8665B}" destId="{81C1A805-DBEE-48A6-8B0B-0EF354990F22}"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3BFAE0-AB01-47DB-8B36-1AC740D6CE4A}" type="doc">
      <dgm:prSet loTypeId="urn:microsoft.com/office/officeart/2005/8/layout/hierarchy1" loCatId="hierarchy" qsTypeId="urn:microsoft.com/office/officeart/2005/8/quickstyle/simple1#4" qsCatId="simple" csTypeId="urn:microsoft.com/office/officeart/2005/8/colors/colorful2" csCatId="colorful" phldr="1"/>
      <dgm:spPr/>
      <dgm:t>
        <a:bodyPr/>
        <a:lstStyle/>
        <a:p>
          <a:endParaRPr lang="fr-FR"/>
        </a:p>
      </dgm:t>
    </dgm:pt>
    <dgm:pt modelId="{7326DCBD-FCB7-4031-811A-7D792BCB0375}">
      <dgm:prSet phldrT="[Texte]" custT="1"/>
      <dgm:spPr/>
      <dgm:t>
        <a:bodyPr/>
        <a:lstStyle/>
        <a:p>
          <a:r>
            <a:rPr lang="fr-FR" sz="1200" dirty="0"/>
            <a:t>Phases</a:t>
          </a:r>
        </a:p>
      </dgm:t>
    </dgm:pt>
    <dgm:pt modelId="{BF2A6E65-4678-4EBD-97B9-E6608A1BC1D2}" type="parTrans" cxnId="{27F5212E-452E-46B2-AA60-306D08B9B633}">
      <dgm:prSet/>
      <dgm:spPr/>
      <dgm:t>
        <a:bodyPr/>
        <a:lstStyle/>
        <a:p>
          <a:endParaRPr lang="fr-FR"/>
        </a:p>
      </dgm:t>
    </dgm:pt>
    <dgm:pt modelId="{E068CC09-41F4-4253-99E2-B9485CAFBB06}" type="sibTrans" cxnId="{27F5212E-452E-46B2-AA60-306D08B9B633}">
      <dgm:prSet/>
      <dgm:spPr/>
      <dgm:t>
        <a:bodyPr/>
        <a:lstStyle/>
        <a:p>
          <a:endParaRPr lang="fr-FR"/>
        </a:p>
      </dgm:t>
    </dgm:pt>
    <dgm:pt modelId="{88B0D2E8-F43B-4D94-9A9C-ECAEEDE58B34}">
      <dgm:prSet phldrT="[Texte]" custT="1"/>
      <dgm:spPr/>
      <dgm:t>
        <a:bodyPr/>
        <a:lstStyle/>
        <a:p>
          <a:r>
            <a:rPr lang="fr-FR" sz="1200" dirty="0"/>
            <a:t>Pratiques</a:t>
          </a:r>
        </a:p>
      </dgm:t>
    </dgm:pt>
    <dgm:pt modelId="{E5C20B2E-9567-4A65-8483-882A88BB07D8}" type="parTrans" cxnId="{25A39F55-AFCB-42C5-B703-2F80EF14B374}">
      <dgm:prSet/>
      <dgm:spPr/>
      <dgm:t>
        <a:bodyPr/>
        <a:lstStyle/>
        <a:p>
          <a:endParaRPr lang="fr-FR"/>
        </a:p>
      </dgm:t>
    </dgm:pt>
    <dgm:pt modelId="{617EE445-E4FD-4DFD-8FC0-917EBCC1BA9D}" type="sibTrans" cxnId="{25A39F55-AFCB-42C5-B703-2F80EF14B374}">
      <dgm:prSet/>
      <dgm:spPr/>
      <dgm:t>
        <a:bodyPr/>
        <a:lstStyle/>
        <a:p>
          <a:endParaRPr lang="fr-FR"/>
        </a:p>
      </dgm:t>
    </dgm:pt>
    <dgm:pt modelId="{B63F9E85-0EC4-4E6B-9B63-376E96955969}">
      <dgm:prSet phldrT="[Texte]" custT="1"/>
      <dgm:spPr/>
      <dgm:t>
        <a:bodyPr/>
        <a:lstStyle/>
        <a:p>
          <a:r>
            <a:rPr lang="fr-FR" sz="1200" dirty="0"/>
            <a:t>Activités préparation</a:t>
          </a:r>
        </a:p>
      </dgm:t>
    </dgm:pt>
    <dgm:pt modelId="{4E959FF6-8C51-4E53-A080-C87E1A677EDE}" type="parTrans" cxnId="{EF0D2042-A6B5-4AB5-A811-7EABA6F784CA}">
      <dgm:prSet/>
      <dgm:spPr/>
      <dgm:t>
        <a:bodyPr/>
        <a:lstStyle/>
        <a:p>
          <a:endParaRPr lang="fr-FR"/>
        </a:p>
      </dgm:t>
    </dgm:pt>
    <dgm:pt modelId="{26732326-16E6-4D77-9E9D-780E56994A6F}" type="sibTrans" cxnId="{EF0D2042-A6B5-4AB5-A811-7EABA6F784CA}">
      <dgm:prSet/>
      <dgm:spPr/>
      <dgm:t>
        <a:bodyPr/>
        <a:lstStyle/>
        <a:p>
          <a:endParaRPr lang="fr-FR"/>
        </a:p>
      </dgm:t>
    </dgm:pt>
    <dgm:pt modelId="{A3213FA6-0DF9-411B-B34F-C350E64D7C7D}">
      <dgm:prSet phldrT="[Texte]" custT="1"/>
      <dgm:spPr/>
      <dgm:t>
        <a:bodyPr/>
        <a:lstStyle/>
        <a:p>
          <a:r>
            <a:rPr lang="fr-FR" sz="1200" dirty="0"/>
            <a:t>Activités spécifiques</a:t>
          </a:r>
        </a:p>
      </dgm:t>
    </dgm:pt>
    <dgm:pt modelId="{C44B3326-CF14-4205-913D-5EAE9CA165C5}" type="parTrans" cxnId="{E645E71E-E6B9-498C-B032-419930D1288A}">
      <dgm:prSet/>
      <dgm:spPr/>
      <dgm:t>
        <a:bodyPr/>
        <a:lstStyle/>
        <a:p>
          <a:endParaRPr lang="fr-FR"/>
        </a:p>
      </dgm:t>
    </dgm:pt>
    <dgm:pt modelId="{DE3162D5-C4AF-4CE5-BEC6-5DB22D4BC9C6}" type="sibTrans" cxnId="{E645E71E-E6B9-498C-B032-419930D1288A}">
      <dgm:prSet/>
      <dgm:spPr/>
      <dgm:t>
        <a:bodyPr/>
        <a:lstStyle/>
        <a:p>
          <a:endParaRPr lang="fr-FR"/>
        </a:p>
      </dgm:t>
    </dgm:pt>
    <dgm:pt modelId="{3CB8E5DC-7A01-4258-A196-A5F1B1063A4B}">
      <dgm:prSet phldrT="[Texte]" custT="1"/>
      <dgm:spPr/>
      <dgm:t>
        <a:bodyPr/>
        <a:lstStyle/>
        <a:p>
          <a:r>
            <a:rPr lang="fr-FR" sz="1200" dirty="0"/>
            <a:t>Activités de soutien, pilotage et suivi</a:t>
          </a:r>
        </a:p>
      </dgm:t>
    </dgm:pt>
    <dgm:pt modelId="{83E8D203-1401-4E1F-9435-CEEB3502F1D5}" type="parTrans" cxnId="{57AF2465-B5AE-4777-BCBE-619055FD67AB}">
      <dgm:prSet/>
      <dgm:spPr/>
      <dgm:t>
        <a:bodyPr/>
        <a:lstStyle/>
        <a:p>
          <a:endParaRPr lang="fr-FR"/>
        </a:p>
      </dgm:t>
    </dgm:pt>
    <dgm:pt modelId="{EBF49019-6564-49AF-9C6A-EAE20C579AB4}" type="sibTrans" cxnId="{57AF2465-B5AE-4777-BCBE-619055FD67AB}">
      <dgm:prSet/>
      <dgm:spPr/>
      <dgm:t>
        <a:bodyPr/>
        <a:lstStyle/>
        <a:p>
          <a:endParaRPr lang="fr-FR"/>
        </a:p>
      </dgm:t>
    </dgm:pt>
    <dgm:pt modelId="{EB5CB23E-3ECD-4EFC-9B85-3C30C691AA76}">
      <dgm:prSet phldrT="[Texte]" custT="1"/>
      <dgm:spPr/>
      <dgm:t>
        <a:bodyPr/>
        <a:lstStyle/>
        <a:p>
          <a:r>
            <a:rPr lang="fr-FR" sz="1200" dirty="0"/>
            <a:t>Domaines</a:t>
          </a:r>
        </a:p>
      </dgm:t>
    </dgm:pt>
    <dgm:pt modelId="{F352CED8-E849-4BA6-9D3C-ACFE2EDF65B9}" type="parTrans" cxnId="{88C8B229-5A6F-4457-92EE-098A647787B5}">
      <dgm:prSet/>
      <dgm:spPr/>
      <dgm:t>
        <a:bodyPr/>
        <a:lstStyle/>
        <a:p>
          <a:endParaRPr lang="fr-FR"/>
        </a:p>
      </dgm:t>
    </dgm:pt>
    <dgm:pt modelId="{64DCEC44-B54C-4A17-A6BD-A1034FD075C5}" type="sibTrans" cxnId="{88C8B229-5A6F-4457-92EE-098A647787B5}">
      <dgm:prSet/>
      <dgm:spPr/>
      <dgm:t>
        <a:bodyPr/>
        <a:lstStyle/>
        <a:p>
          <a:endParaRPr lang="fr-FR"/>
        </a:p>
      </dgm:t>
    </dgm:pt>
    <dgm:pt modelId="{0583FA50-4541-498C-A6C8-071A1CA3C657}">
      <dgm:prSet phldrT="[Texte]" custT="1"/>
      <dgm:spPr/>
      <dgm:t>
        <a:bodyPr/>
        <a:lstStyle/>
        <a:p>
          <a:r>
            <a:rPr lang="fr-FR" sz="1200" dirty="0"/>
            <a:t>Activités requises</a:t>
          </a:r>
        </a:p>
      </dgm:t>
    </dgm:pt>
    <dgm:pt modelId="{558E8275-FD20-4A1C-A94E-D31636AB8167}" type="parTrans" cxnId="{A3616411-9888-445F-BBCB-35AF43809C44}">
      <dgm:prSet/>
      <dgm:spPr/>
      <dgm:t>
        <a:bodyPr/>
        <a:lstStyle/>
        <a:p>
          <a:endParaRPr lang="fr-FR"/>
        </a:p>
      </dgm:t>
    </dgm:pt>
    <dgm:pt modelId="{4BE12B72-32E6-4017-B466-508594280EFA}" type="sibTrans" cxnId="{A3616411-9888-445F-BBCB-35AF43809C44}">
      <dgm:prSet/>
      <dgm:spPr/>
      <dgm:t>
        <a:bodyPr/>
        <a:lstStyle/>
        <a:p>
          <a:endParaRPr lang="fr-FR"/>
        </a:p>
      </dgm:t>
    </dgm:pt>
    <dgm:pt modelId="{7241E719-3285-45D3-850F-D15BBDEDEF9C}">
      <dgm:prSet phldrT="[Texte]" custT="1"/>
      <dgm:spPr/>
      <dgm:t>
        <a:bodyPr/>
        <a:lstStyle/>
        <a:p>
          <a:r>
            <a:rPr lang="fr-FR" sz="1200" dirty="0"/>
            <a:t>Activités recommandées</a:t>
          </a:r>
        </a:p>
      </dgm:t>
    </dgm:pt>
    <dgm:pt modelId="{A103CAE4-8B92-43BF-8B4A-997B05CC0F76}" type="parTrans" cxnId="{8D05B863-218D-4F1E-80AC-3A02950F08E2}">
      <dgm:prSet/>
      <dgm:spPr/>
      <dgm:t>
        <a:bodyPr/>
        <a:lstStyle/>
        <a:p>
          <a:endParaRPr lang="fr-FR"/>
        </a:p>
      </dgm:t>
    </dgm:pt>
    <dgm:pt modelId="{EB4A2DC6-E2AC-46A2-8711-D6A27CEBFE26}" type="sibTrans" cxnId="{8D05B863-218D-4F1E-80AC-3A02950F08E2}">
      <dgm:prSet/>
      <dgm:spPr/>
      <dgm:t>
        <a:bodyPr/>
        <a:lstStyle/>
        <a:p>
          <a:endParaRPr lang="fr-FR"/>
        </a:p>
      </dgm:t>
    </dgm:pt>
    <dgm:pt modelId="{B2BEB616-6148-4345-B709-3EEAEB02F0A2}">
      <dgm:prSet phldrT="[Texte]" custT="1"/>
      <dgm:spPr/>
      <dgm:t>
        <a:bodyPr/>
        <a:lstStyle/>
        <a:p>
          <a:r>
            <a:rPr lang="fr-FR" sz="1200" dirty="0"/>
            <a:t>Informations complémentaires</a:t>
          </a:r>
        </a:p>
      </dgm:t>
    </dgm:pt>
    <dgm:pt modelId="{0AEAA615-86A2-4B1E-B627-0FFD37BC5035}" type="parTrans" cxnId="{EE682820-B549-4B4D-9BA5-DAB5B0977F4A}">
      <dgm:prSet/>
      <dgm:spPr/>
      <dgm:t>
        <a:bodyPr/>
        <a:lstStyle/>
        <a:p>
          <a:endParaRPr lang="fr-FR"/>
        </a:p>
      </dgm:t>
    </dgm:pt>
    <dgm:pt modelId="{30A7FB1C-2499-4EEC-AFED-7FB9B321E70C}" type="sibTrans" cxnId="{EE682820-B549-4B4D-9BA5-DAB5B0977F4A}">
      <dgm:prSet/>
      <dgm:spPr/>
      <dgm:t>
        <a:bodyPr/>
        <a:lstStyle/>
        <a:p>
          <a:endParaRPr lang="fr-FR"/>
        </a:p>
      </dgm:t>
    </dgm:pt>
    <dgm:pt modelId="{F3A479B6-D019-4751-90D3-A1C805CE40C9}" type="pres">
      <dgm:prSet presAssocID="{623BFAE0-AB01-47DB-8B36-1AC740D6CE4A}" presName="hierChild1" presStyleCnt="0">
        <dgm:presLayoutVars>
          <dgm:chPref val="1"/>
          <dgm:dir/>
          <dgm:animOne val="branch"/>
          <dgm:animLvl val="lvl"/>
          <dgm:resizeHandles/>
        </dgm:presLayoutVars>
      </dgm:prSet>
      <dgm:spPr/>
    </dgm:pt>
    <dgm:pt modelId="{FDE23924-FB89-4FAA-9762-596E2F15E5FF}" type="pres">
      <dgm:prSet presAssocID="{7326DCBD-FCB7-4031-811A-7D792BCB0375}" presName="hierRoot1" presStyleCnt="0"/>
      <dgm:spPr/>
    </dgm:pt>
    <dgm:pt modelId="{DA4FD135-F520-49A0-B1B1-74B6EC28C58F}" type="pres">
      <dgm:prSet presAssocID="{7326DCBD-FCB7-4031-811A-7D792BCB0375}" presName="composite" presStyleCnt="0"/>
      <dgm:spPr/>
    </dgm:pt>
    <dgm:pt modelId="{D5FB38D6-BA42-4CA0-AFB7-AC8562B72C7A}" type="pres">
      <dgm:prSet presAssocID="{7326DCBD-FCB7-4031-811A-7D792BCB0375}" presName="background" presStyleLbl="node0" presStyleIdx="0" presStyleCnt="1"/>
      <dgm:spPr/>
    </dgm:pt>
    <dgm:pt modelId="{0B73038A-7194-4985-913C-29AAEEBA0460}" type="pres">
      <dgm:prSet presAssocID="{7326DCBD-FCB7-4031-811A-7D792BCB0375}" presName="text" presStyleLbl="fgAcc0" presStyleIdx="0" presStyleCnt="1">
        <dgm:presLayoutVars>
          <dgm:chPref val="3"/>
        </dgm:presLayoutVars>
      </dgm:prSet>
      <dgm:spPr/>
    </dgm:pt>
    <dgm:pt modelId="{5A9D0377-3A06-43F4-B294-6D82AA08A291}" type="pres">
      <dgm:prSet presAssocID="{7326DCBD-FCB7-4031-811A-7D792BCB0375}" presName="hierChild2" presStyleCnt="0"/>
      <dgm:spPr/>
    </dgm:pt>
    <dgm:pt modelId="{B968DEFE-2E5C-4767-AE39-476C9EDE3BE9}" type="pres">
      <dgm:prSet presAssocID="{F352CED8-E849-4BA6-9D3C-ACFE2EDF65B9}" presName="Name10" presStyleLbl="parChTrans1D2" presStyleIdx="0" presStyleCnt="1"/>
      <dgm:spPr/>
    </dgm:pt>
    <dgm:pt modelId="{77C0A22E-E4B4-44AA-B28D-CFBC80B37412}" type="pres">
      <dgm:prSet presAssocID="{EB5CB23E-3ECD-4EFC-9B85-3C30C691AA76}" presName="hierRoot2" presStyleCnt="0"/>
      <dgm:spPr/>
    </dgm:pt>
    <dgm:pt modelId="{A7088BB2-7B0B-4310-B726-4AA6E182906B}" type="pres">
      <dgm:prSet presAssocID="{EB5CB23E-3ECD-4EFC-9B85-3C30C691AA76}" presName="composite2" presStyleCnt="0"/>
      <dgm:spPr/>
    </dgm:pt>
    <dgm:pt modelId="{82B7DD80-93DE-403A-BE7F-63CBA907CC73}" type="pres">
      <dgm:prSet presAssocID="{EB5CB23E-3ECD-4EFC-9B85-3C30C691AA76}" presName="background2" presStyleLbl="node2" presStyleIdx="0" presStyleCnt="1"/>
      <dgm:spPr/>
    </dgm:pt>
    <dgm:pt modelId="{15E12FEF-931D-4E0B-B714-3839C72D9D3E}" type="pres">
      <dgm:prSet presAssocID="{EB5CB23E-3ECD-4EFC-9B85-3C30C691AA76}" presName="text2" presStyleLbl="fgAcc2" presStyleIdx="0" presStyleCnt="1">
        <dgm:presLayoutVars>
          <dgm:chPref val="3"/>
        </dgm:presLayoutVars>
      </dgm:prSet>
      <dgm:spPr/>
    </dgm:pt>
    <dgm:pt modelId="{1BF52067-94CC-4225-AE27-56F5388C9441}" type="pres">
      <dgm:prSet presAssocID="{EB5CB23E-3ECD-4EFC-9B85-3C30C691AA76}" presName="hierChild3" presStyleCnt="0"/>
      <dgm:spPr/>
    </dgm:pt>
    <dgm:pt modelId="{21465EFA-C2FA-46AD-B88A-4F19E2BCF1F8}" type="pres">
      <dgm:prSet presAssocID="{E5C20B2E-9567-4A65-8483-882A88BB07D8}" presName="Name17" presStyleLbl="parChTrans1D3" presStyleIdx="0" presStyleCnt="1"/>
      <dgm:spPr/>
    </dgm:pt>
    <dgm:pt modelId="{DC76BE39-A18C-4A32-941D-04FF14DD45A2}" type="pres">
      <dgm:prSet presAssocID="{88B0D2E8-F43B-4D94-9A9C-ECAEEDE58B34}" presName="hierRoot3" presStyleCnt="0"/>
      <dgm:spPr/>
    </dgm:pt>
    <dgm:pt modelId="{9FD9903F-F139-4C7F-B55D-2BF7A13A4EE9}" type="pres">
      <dgm:prSet presAssocID="{88B0D2E8-F43B-4D94-9A9C-ECAEEDE58B34}" presName="composite3" presStyleCnt="0"/>
      <dgm:spPr/>
    </dgm:pt>
    <dgm:pt modelId="{8D55F6A6-3C9E-45D4-9D20-7BA0E008D501}" type="pres">
      <dgm:prSet presAssocID="{88B0D2E8-F43B-4D94-9A9C-ECAEEDE58B34}" presName="background3" presStyleLbl="node3" presStyleIdx="0" presStyleCnt="1"/>
      <dgm:spPr/>
    </dgm:pt>
    <dgm:pt modelId="{A0E087EF-18B8-43A1-8ECF-05F07F0FF16E}" type="pres">
      <dgm:prSet presAssocID="{88B0D2E8-F43B-4D94-9A9C-ECAEEDE58B34}" presName="text3" presStyleLbl="fgAcc3" presStyleIdx="0" presStyleCnt="1">
        <dgm:presLayoutVars>
          <dgm:chPref val="3"/>
        </dgm:presLayoutVars>
      </dgm:prSet>
      <dgm:spPr/>
    </dgm:pt>
    <dgm:pt modelId="{A98AE87F-9DC0-4943-AA03-E290D404E341}" type="pres">
      <dgm:prSet presAssocID="{88B0D2E8-F43B-4D94-9A9C-ECAEEDE58B34}" presName="hierChild4" presStyleCnt="0"/>
      <dgm:spPr/>
    </dgm:pt>
    <dgm:pt modelId="{15132DFE-DB92-4AA4-804B-A2C24DACFCF2}" type="pres">
      <dgm:prSet presAssocID="{4E959FF6-8C51-4E53-A080-C87E1A677EDE}" presName="Name23" presStyleLbl="parChTrans1D4" presStyleIdx="0" presStyleCnt="6"/>
      <dgm:spPr/>
    </dgm:pt>
    <dgm:pt modelId="{99D72D67-CB34-4878-9491-EF64D8C815B5}" type="pres">
      <dgm:prSet presAssocID="{B63F9E85-0EC4-4E6B-9B63-376E96955969}" presName="hierRoot4" presStyleCnt="0"/>
      <dgm:spPr/>
    </dgm:pt>
    <dgm:pt modelId="{A3033B2F-5C3F-449D-A362-168A8C134C30}" type="pres">
      <dgm:prSet presAssocID="{B63F9E85-0EC4-4E6B-9B63-376E96955969}" presName="composite4" presStyleCnt="0"/>
      <dgm:spPr/>
    </dgm:pt>
    <dgm:pt modelId="{2E7DB54B-78F2-4E7F-B79D-220790568D0F}" type="pres">
      <dgm:prSet presAssocID="{B63F9E85-0EC4-4E6B-9B63-376E96955969}" presName="background4" presStyleLbl="node4" presStyleIdx="0" presStyleCnt="6"/>
      <dgm:spPr/>
    </dgm:pt>
    <dgm:pt modelId="{E2BFDDB7-AA14-45D4-B80A-21906BE9ECE3}" type="pres">
      <dgm:prSet presAssocID="{B63F9E85-0EC4-4E6B-9B63-376E96955969}" presName="text4" presStyleLbl="fgAcc4" presStyleIdx="0" presStyleCnt="6" custScaleX="142126">
        <dgm:presLayoutVars>
          <dgm:chPref val="3"/>
        </dgm:presLayoutVars>
      </dgm:prSet>
      <dgm:spPr/>
    </dgm:pt>
    <dgm:pt modelId="{97BE95AC-B3D7-4D72-A765-442AC14C7D77}" type="pres">
      <dgm:prSet presAssocID="{B63F9E85-0EC4-4E6B-9B63-376E96955969}" presName="hierChild5" presStyleCnt="0"/>
      <dgm:spPr/>
    </dgm:pt>
    <dgm:pt modelId="{7BB0A99E-0137-4598-B25B-DD2D071BC507}" type="pres">
      <dgm:prSet presAssocID="{C44B3326-CF14-4205-913D-5EAE9CA165C5}" presName="Name23" presStyleLbl="parChTrans1D4" presStyleIdx="1" presStyleCnt="6"/>
      <dgm:spPr/>
    </dgm:pt>
    <dgm:pt modelId="{E50F8008-AED9-4A27-B3CB-B746AD4C145B}" type="pres">
      <dgm:prSet presAssocID="{A3213FA6-0DF9-411B-B34F-C350E64D7C7D}" presName="hierRoot4" presStyleCnt="0"/>
      <dgm:spPr/>
    </dgm:pt>
    <dgm:pt modelId="{E758A1A8-C253-40EE-9A5E-C3A4A8DA6233}" type="pres">
      <dgm:prSet presAssocID="{A3213FA6-0DF9-411B-B34F-C350E64D7C7D}" presName="composite4" presStyleCnt="0"/>
      <dgm:spPr/>
    </dgm:pt>
    <dgm:pt modelId="{2403BB58-0F57-4F8F-8CCE-955AE20231EE}" type="pres">
      <dgm:prSet presAssocID="{A3213FA6-0DF9-411B-B34F-C350E64D7C7D}" presName="background4" presStyleLbl="node4" presStyleIdx="1" presStyleCnt="6"/>
      <dgm:spPr/>
    </dgm:pt>
    <dgm:pt modelId="{A58B9266-DF84-4D08-B4BC-8173EA448AAA}" type="pres">
      <dgm:prSet presAssocID="{A3213FA6-0DF9-411B-B34F-C350E64D7C7D}" presName="text4" presStyleLbl="fgAcc4" presStyleIdx="1" presStyleCnt="6" custScaleX="142126">
        <dgm:presLayoutVars>
          <dgm:chPref val="3"/>
        </dgm:presLayoutVars>
      </dgm:prSet>
      <dgm:spPr/>
    </dgm:pt>
    <dgm:pt modelId="{A942BE3E-47EF-46A7-85FB-0E25320F2556}" type="pres">
      <dgm:prSet presAssocID="{A3213FA6-0DF9-411B-B34F-C350E64D7C7D}" presName="hierChild5" presStyleCnt="0"/>
      <dgm:spPr/>
    </dgm:pt>
    <dgm:pt modelId="{17229F04-EECA-4C1D-B37C-66D6112C0632}" type="pres">
      <dgm:prSet presAssocID="{558E8275-FD20-4A1C-A94E-D31636AB8167}" presName="Name23" presStyleLbl="parChTrans1D4" presStyleIdx="2" presStyleCnt="6"/>
      <dgm:spPr/>
    </dgm:pt>
    <dgm:pt modelId="{49CC16B5-0468-490B-B9E3-50E398E12C9F}" type="pres">
      <dgm:prSet presAssocID="{0583FA50-4541-498C-A6C8-071A1CA3C657}" presName="hierRoot4" presStyleCnt="0"/>
      <dgm:spPr/>
    </dgm:pt>
    <dgm:pt modelId="{9D1BEE43-2378-46B0-9FAC-0BAC93AA6FB3}" type="pres">
      <dgm:prSet presAssocID="{0583FA50-4541-498C-A6C8-071A1CA3C657}" presName="composite4" presStyleCnt="0"/>
      <dgm:spPr/>
    </dgm:pt>
    <dgm:pt modelId="{D00CA5B5-3DD0-4909-96F8-DC7CAE1A8B86}" type="pres">
      <dgm:prSet presAssocID="{0583FA50-4541-498C-A6C8-071A1CA3C657}" presName="background4" presStyleLbl="node4" presStyleIdx="2" presStyleCnt="6"/>
      <dgm:spPr/>
    </dgm:pt>
    <dgm:pt modelId="{7999DF41-A039-4B87-AB89-13BEFD74C48A}" type="pres">
      <dgm:prSet presAssocID="{0583FA50-4541-498C-A6C8-071A1CA3C657}" presName="text4" presStyleLbl="fgAcc4" presStyleIdx="2" presStyleCnt="6" custScaleX="142126">
        <dgm:presLayoutVars>
          <dgm:chPref val="3"/>
        </dgm:presLayoutVars>
      </dgm:prSet>
      <dgm:spPr/>
    </dgm:pt>
    <dgm:pt modelId="{59677F10-5370-4040-BA73-D9CF5EDDA3CE}" type="pres">
      <dgm:prSet presAssocID="{0583FA50-4541-498C-A6C8-071A1CA3C657}" presName="hierChild5" presStyleCnt="0"/>
      <dgm:spPr/>
    </dgm:pt>
    <dgm:pt modelId="{4DF46F9A-3ECD-439C-A16D-A00FC7C7B72F}" type="pres">
      <dgm:prSet presAssocID="{A103CAE4-8B92-43BF-8B4A-997B05CC0F76}" presName="Name23" presStyleLbl="parChTrans1D4" presStyleIdx="3" presStyleCnt="6"/>
      <dgm:spPr/>
    </dgm:pt>
    <dgm:pt modelId="{222BBBFC-696C-4C67-810D-D15DA7DFFB37}" type="pres">
      <dgm:prSet presAssocID="{7241E719-3285-45D3-850F-D15BBDEDEF9C}" presName="hierRoot4" presStyleCnt="0"/>
      <dgm:spPr/>
    </dgm:pt>
    <dgm:pt modelId="{1BD67BAC-6103-467F-A9AA-B77EAF4E80EE}" type="pres">
      <dgm:prSet presAssocID="{7241E719-3285-45D3-850F-D15BBDEDEF9C}" presName="composite4" presStyleCnt="0"/>
      <dgm:spPr/>
    </dgm:pt>
    <dgm:pt modelId="{869EDB59-FC48-49A4-9655-D9DD6C908264}" type="pres">
      <dgm:prSet presAssocID="{7241E719-3285-45D3-850F-D15BBDEDEF9C}" presName="background4" presStyleLbl="node4" presStyleIdx="3" presStyleCnt="6"/>
      <dgm:spPr/>
    </dgm:pt>
    <dgm:pt modelId="{05177797-42A2-4FF3-A075-6FC404A72640}" type="pres">
      <dgm:prSet presAssocID="{7241E719-3285-45D3-850F-D15BBDEDEF9C}" presName="text4" presStyleLbl="fgAcc4" presStyleIdx="3" presStyleCnt="6" custScaleX="142126">
        <dgm:presLayoutVars>
          <dgm:chPref val="3"/>
        </dgm:presLayoutVars>
      </dgm:prSet>
      <dgm:spPr/>
    </dgm:pt>
    <dgm:pt modelId="{081BE67D-E3BD-4427-8AD2-5012F9645439}" type="pres">
      <dgm:prSet presAssocID="{7241E719-3285-45D3-850F-D15BBDEDEF9C}" presName="hierChild5" presStyleCnt="0"/>
      <dgm:spPr/>
    </dgm:pt>
    <dgm:pt modelId="{203EFA55-A4B4-46F1-B9E3-296EAC1A182D}" type="pres">
      <dgm:prSet presAssocID="{0AEAA615-86A2-4B1E-B627-0FFD37BC5035}" presName="Name23" presStyleLbl="parChTrans1D4" presStyleIdx="4" presStyleCnt="6"/>
      <dgm:spPr/>
    </dgm:pt>
    <dgm:pt modelId="{B7262C50-F653-4943-9386-CD0D812079E3}" type="pres">
      <dgm:prSet presAssocID="{B2BEB616-6148-4345-B709-3EEAEB02F0A2}" presName="hierRoot4" presStyleCnt="0"/>
      <dgm:spPr/>
    </dgm:pt>
    <dgm:pt modelId="{9EE52FDF-3842-40B7-B43F-6745C25D660F}" type="pres">
      <dgm:prSet presAssocID="{B2BEB616-6148-4345-B709-3EEAEB02F0A2}" presName="composite4" presStyleCnt="0"/>
      <dgm:spPr/>
    </dgm:pt>
    <dgm:pt modelId="{B787EF61-6D5F-4695-8CF2-50959681243F}" type="pres">
      <dgm:prSet presAssocID="{B2BEB616-6148-4345-B709-3EEAEB02F0A2}" presName="background4" presStyleLbl="node4" presStyleIdx="4" presStyleCnt="6"/>
      <dgm:spPr/>
    </dgm:pt>
    <dgm:pt modelId="{0249F9D0-3E5A-4735-BDE8-540557D3E17B}" type="pres">
      <dgm:prSet presAssocID="{B2BEB616-6148-4345-B709-3EEAEB02F0A2}" presName="text4" presStyleLbl="fgAcc4" presStyleIdx="4" presStyleCnt="6" custScaleX="142126">
        <dgm:presLayoutVars>
          <dgm:chPref val="3"/>
        </dgm:presLayoutVars>
      </dgm:prSet>
      <dgm:spPr/>
    </dgm:pt>
    <dgm:pt modelId="{382DE925-33E1-47BF-960D-DE712CD5B841}" type="pres">
      <dgm:prSet presAssocID="{B2BEB616-6148-4345-B709-3EEAEB02F0A2}" presName="hierChild5" presStyleCnt="0"/>
      <dgm:spPr/>
    </dgm:pt>
    <dgm:pt modelId="{C89F8C05-FBEA-4AB1-B4A1-2EF7569E944A}" type="pres">
      <dgm:prSet presAssocID="{83E8D203-1401-4E1F-9435-CEEB3502F1D5}" presName="Name23" presStyleLbl="parChTrans1D4" presStyleIdx="5" presStyleCnt="6"/>
      <dgm:spPr/>
    </dgm:pt>
    <dgm:pt modelId="{60783804-53C3-4745-90A5-AFB2B56B4722}" type="pres">
      <dgm:prSet presAssocID="{3CB8E5DC-7A01-4258-A196-A5F1B1063A4B}" presName="hierRoot4" presStyleCnt="0"/>
      <dgm:spPr/>
    </dgm:pt>
    <dgm:pt modelId="{2E3FE170-B9C3-42C1-A7EF-93EA62D59747}" type="pres">
      <dgm:prSet presAssocID="{3CB8E5DC-7A01-4258-A196-A5F1B1063A4B}" presName="composite4" presStyleCnt="0"/>
      <dgm:spPr/>
    </dgm:pt>
    <dgm:pt modelId="{C09D1C33-7455-4ABB-8054-B196D8714FCC}" type="pres">
      <dgm:prSet presAssocID="{3CB8E5DC-7A01-4258-A196-A5F1B1063A4B}" presName="background4" presStyleLbl="node4" presStyleIdx="5" presStyleCnt="6"/>
      <dgm:spPr/>
    </dgm:pt>
    <dgm:pt modelId="{D8F17BEE-283B-4459-A127-6C1DA20BAA9D}" type="pres">
      <dgm:prSet presAssocID="{3CB8E5DC-7A01-4258-A196-A5F1B1063A4B}" presName="text4" presStyleLbl="fgAcc4" presStyleIdx="5" presStyleCnt="6" custScaleX="142126">
        <dgm:presLayoutVars>
          <dgm:chPref val="3"/>
        </dgm:presLayoutVars>
      </dgm:prSet>
      <dgm:spPr/>
    </dgm:pt>
    <dgm:pt modelId="{B0AF09D7-2CE9-4CE4-9D1C-20A23C70F4A4}" type="pres">
      <dgm:prSet presAssocID="{3CB8E5DC-7A01-4258-A196-A5F1B1063A4B}" presName="hierChild5" presStyleCnt="0"/>
      <dgm:spPr/>
    </dgm:pt>
  </dgm:ptLst>
  <dgm:cxnLst>
    <dgm:cxn modelId="{A3616411-9888-445F-BBCB-35AF43809C44}" srcId="{A3213FA6-0DF9-411B-B34F-C350E64D7C7D}" destId="{0583FA50-4541-498C-A6C8-071A1CA3C657}" srcOrd="0" destOrd="0" parTransId="{558E8275-FD20-4A1C-A94E-D31636AB8167}" sibTransId="{4BE12B72-32E6-4017-B466-508594280EFA}"/>
    <dgm:cxn modelId="{09863716-CF12-4035-B14B-FA07B747F0C1}" type="presOf" srcId="{E5C20B2E-9567-4A65-8483-882A88BB07D8}" destId="{21465EFA-C2FA-46AD-B88A-4F19E2BCF1F8}" srcOrd="0" destOrd="0" presId="urn:microsoft.com/office/officeart/2005/8/layout/hierarchy1"/>
    <dgm:cxn modelId="{3152631D-AEB5-4D89-BF43-ACE3064BC31F}" type="presOf" srcId="{B2BEB616-6148-4345-B709-3EEAEB02F0A2}" destId="{0249F9D0-3E5A-4735-BDE8-540557D3E17B}" srcOrd="0" destOrd="0" presId="urn:microsoft.com/office/officeart/2005/8/layout/hierarchy1"/>
    <dgm:cxn modelId="{E645E71E-E6B9-498C-B032-419930D1288A}" srcId="{88B0D2E8-F43B-4D94-9A9C-ECAEEDE58B34}" destId="{A3213FA6-0DF9-411B-B34F-C350E64D7C7D}" srcOrd="1" destOrd="0" parTransId="{C44B3326-CF14-4205-913D-5EAE9CA165C5}" sibTransId="{DE3162D5-C4AF-4CE5-BEC6-5DB22D4BC9C6}"/>
    <dgm:cxn modelId="{EE682820-B549-4B4D-9BA5-DAB5B0977F4A}" srcId="{A3213FA6-0DF9-411B-B34F-C350E64D7C7D}" destId="{B2BEB616-6148-4345-B709-3EEAEB02F0A2}" srcOrd="2" destOrd="0" parTransId="{0AEAA615-86A2-4B1E-B627-0FFD37BC5035}" sibTransId="{30A7FB1C-2499-4EEC-AFED-7FB9B321E70C}"/>
    <dgm:cxn modelId="{45AF9C27-FE2D-4060-AC9E-CA5B8FE57388}" type="presOf" srcId="{0583FA50-4541-498C-A6C8-071A1CA3C657}" destId="{7999DF41-A039-4B87-AB89-13BEFD74C48A}" srcOrd="0" destOrd="0" presId="urn:microsoft.com/office/officeart/2005/8/layout/hierarchy1"/>
    <dgm:cxn modelId="{88C8B229-5A6F-4457-92EE-098A647787B5}" srcId="{7326DCBD-FCB7-4031-811A-7D792BCB0375}" destId="{EB5CB23E-3ECD-4EFC-9B85-3C30C691AA76}" srcOrd="0" destOrd="0" parTransId="{F352CED8-E849-4BA6-9D3C-ACFE2EDF65B9}" sibTransId="{64DCEC44-B54C-4A17-A6BD-A1034FD075C5}"/>
    <dgm:cxn modelId="{0D93BE2D-D560-4ED9-8DB0-715237D608C7}" type="presOf" srcId="{A3213FA6-0DF9-411B-B34F-C350E64D7C7D}" destId="{A58B9266-DF84-4D08-B4BC-8173EA448AAA}" srcOrd="0" destOrd="0" presId="urn:microsoft.com/office/officeart/2005/8/layout/hierarchy1"/>
    <dgm:cxn modelId="{27F5212E-452E-46B2-AA60-306D08B9B633}" srcId="{623BFAE0-AB01-47DB-8B36-1AC740D6CE4A}" destId="{7326DCBD-FCB7-4031-811A-7D792BCB0375}" srcOrd="0" destOrd="0" parTransId="{BF2A6E65-4678-4EBD-97B9-E6608A1BC1D2}" sibTransId="{E068CC09-41F4-4253-99E2-B9485CAFBB06}"/>
    <dgm:cxn modelId="{CAC63D2F-2A8A-4157-A62D-D71E419CED8D}" type="presOf" srcId="{88B0D2E8-F43B-4D94-9A9C-ECAEEDE58B34}" destId="{A0E087EF-18B8-43A1-8ECF-05F07F0FF16E}" srcOrd="0" destOrd="0" presId="urn:microsoft.com/office/officeart/2005/8/layout/hierarchy1"/>
    <dgm:cxn modelId="{3ABB5138-AEAE-4E8C-BEC8-CC8AB7CE8FB0}" type="presOf" srcId="{7326DCBD-FCB7-4031-811A-7D792BCB0375}" destId="{0B73038A-7194-4985-913C-29AAEEBA0460}" srcOrd="0" destOrd="0" presId="urn:microsoft.com/office/officeart/2005/8/layout/hierarchy1"/>
    <dgm:cxn modelId="{555A2939-F9FF-4455-B566-800ABBC9DD1F}" type="presOf" srcId="{0AEAA615-86A2-4B1E-B627-0FFD37BC5035}" destId="{203EFA55-A4B4-46F1-B9E3-296EAC1A182D}" srcOrd="0" destOrd="0" presId="urn:microsoft.com/office/officeart/2005/8/layout/hierarchy1"/>
    <dgm:cxn modelId="{FF7D665F-15DA-4361-B111-FC630773FD39}" type="presOf" srcId="{C44B3326-CF14-4205-913D-5EAE9CA165C5}" destId="{7BB0A99E-0137-4598-B25B-DD2D071BC507}" srcOrd="0" destOrd="0" presId="urn:microsoft.com/office/officeart/2005/8/layout/hierarchy1"/>
    <dgm:cxn modelId="{EF0D2042-A6B5-4AB5-A811-7EABA6F784CA}" srcId="{88B0D2E8-F43B-4D94-9A9C-ECAEEDE58B34}" destId="{B63F9E85-0EC4-4E6B-9B63-376E96955969}" srcOrd="0" destOrd="0" parTransId="{4E959FF6-8C51-4E53-A080-C87E1A677EDE}" sibTransId="{26732326-16E6-4D77-9E9D-780E56994A6F}"/>
    <dgm:cxn modelId="{8D05B863-218D-4F1E-80AC-3A02950F08E2}" srcId="{A3213FA6-0DF9-411B-B34F-C350E64D7C7D}" destId="{7241E719-3285-45D3-850F-D15BBDEDEF9C}" srcOrd="1" destOrd="0" parTransId="{A103CAE4-8B92-43BF-8B4A-997B05CC0F76}" sibTransId="{EB4A2DC6-E2AC-46A2-8711-D6A27CEBFE26}"/>
    <dgm:cxn modelId="{57AF2465-B5AE-4777-BCBE-619055FD67AB}" srcId="{88B0D2E8-F43B-4D94-9A9C-ECAEEDE58B34}" destId="{3CB8E5DC-7A01-4258-A196-A5F1B1063A4B}" srcOrd="2" destOrd="0" parTransId="{83E8D203-1401-4E1F-9435-CEEB3502F1D5}" sibTransId="{EBF49019-6564-49AF-9C6A-EAE20C579AB4}"/>
    <dgm:cxn modelId="{2C6EE473-BFD5-4519-A82C-1D719B46F70E}" type="presOf" srcId="{A103CAE4-8B92-43BF-8B4A-997B05CC0F76}" destId="{4DF46F9A-3ECD-439C-A16D-A00FC7C7B72F}" srcOrd="0" destOrd="0" presId="urn:microsoft.com/office/officeart/2005/8/layout/hierarchy1"/>
    <dgm:cxn modelId="{25A39F55-AFCB-42C5-B703-2F80EF14B374}" srcId="{EB5CB23E-3ECD-4EFC-9B85-3C30C691AA76}" destId="{88B0D2E8-F43B-4D94-9A9C-ECAEEDE58B34}" srcOrd="0" destOrd="0" parTransId="{E5C20B2E-9567-4A65-8483-882A88BB07D8}" sibTransId="{617EE445-E4FD-4DFD-8FC0-917EBCC1BA9D}"/>
    <dgm:cxn modelId="{B98E24A9-2C69-4CCB-99D5-795500095F23}" type="presOf" srcId="{83E8D203-1401-4E1F-9435-CEEB3502F1D5}" destId="{C89F8C05-FBEA-4AB1-B4A1-2EF7569E944A}" srcOrd="0" destOrd="0" presId="urn:microsoft.com/office/officeart/2005/8/layout/hierarchy1"/>
    <dgm:cxn modelId="{C461D2AB-2433-48FB-8581-D8F8BED6ECEC}" type="presOf" srcId="{F352CED8-E849-4BA6-9D3C-ACFE2EDF65B9}" destId="{B968DEFE-2E5C-4767-AE39-476C9EDE3BE9}" srcOrd="0" destOrd="0" presId="urn:microsoft.com/office/officeart/2005/8/layout/hierarchy1"/>
    <dgm:cxn modelId="{F939AEAC-0CD0-4B99-BFC9-FC5490273A9E}" type="presOf" srcId="{4E959FF6-8C51-4E53-A080-C87E1A677EDE}" destId="{15132DFE-DB92-4AA4-804B-A2C24DACFCF2}" srcOrd="0" destOrd="0" presId="urn:microsoft.com/office/officeart/2005/8/layout/hierarchy1"/>
    <dgm:cxn modelId="{90FF13AF-F7CE-4281-B9D6-3F24C980AB79}" type="presOf" srcId="{EB5CB23E-3ECD-4EFC-9B85-3C30C691AA76}" destId="{15E12FEF-931D-4E0B-B714-3839C72D9D3E}" srcOrd="0" destOrd="0" presId="urn:microsoft.com/office/officeart/2005/8/layout/hierarchy1"/>
    <dgm:cxn modelId="{CB1681BF-82C3-4577-8C38-C43662A65A37}" type="presOf" srcId="{623BFAE0-AB01-47DB-8B36-1AC740D6CE4A}" destId="{F3A479B6-D019-4751-90D3-A1C805CE40C9}" srcOrd="0" destOrd="0" presId="urn:microsoft.com/office/officeart/2005/8/layout/hierarchy1"/>
    <dgm:cxn modelId="{FF6B9BC8-089F-43D3-97B3-1191378E3131}" type="presOf" srcId="{7241E719-3285-45D3-850F-D15BBDEDEF9C}" destId="{05177797-42A2-4FF3-A075-6FC404A72640}" srcOrd="0" destOrd="0" presId="urn:microsoft.com/office/officeart/2005/8/layout/hierarchy1"/>
    <dgm:cxn modelId="{03287DDC-108B-427E-A79D-F0ACA0A25E65}" type="presOf" srcId="{3CB8E5DC-7A01-4258-A196-A5F1B1063A4B}" destId="{D8F17BEE-283B-4459-A127-6C1DA20BAA9D}" srcOrd="0" destOrd="0" presId="urn:microsoft.com/office/officeart/2005/8/layout/hierarchy1"/>
    <dgm:cxn modelId="{6D8172EF-6A54-4B06-802E-4532350DFA90}" type="presOf" srcId="{B63F9E85-0EC4-4E6B-9B63-376E96955969}" destId="{E2BFDDB7-AA14-45D4-B80A-21906BE9ECE3}" srcOrd="0" destOrd="0" presId="urn:microsoft.com/office/officeart/2005/8/layout/hierarchy1"/>
    <dgm:cxn modelId="{FD84FBFB-6057-4FF6-A05C-6B807AEDB652}" type="presOf" srcId="{558E8275-FD20-4A1C-A94E-D31636AB8167}" destId="{17229F04-EECA-4C1D-B37C-66D6112C0632}" srcOrd="0" destOrd="0" presId="urn:microsoft.com/office/officeart/2005/8/layout/hierarchy1"/>
    <dgm:cxn modelId="{42A75479-31FA-4F3D-BF05-87FA20EE0F6F}" type="presParOf" srcId="{F3A479B6-D019-4751-90D3-A1C805CE40C9}" destId="{FDE23924-FB89-4FAA-9762-596E2F15E5FF}" srcOrd="0" destOrd="0" presId="urn:microsoft.com/office/officeart/2005/8/layout/hierarchy1"/>
    <dgm:cxn modelId="{C071B904-BC2C-4A25-93B4-C59D675E8BA5}" type="presParOf" srcId="{FDE23924-FB89-4FAA-9762-596E2F15E5FF}" destId="{DA4FD135-F520-49A0-B1B1-74B6EC28C58F}" srcOrd="0" destOrd="0" presId="urn:microsoft.com/office/officeart/2005/8/layout/hierarchy1"/>
    <dgm:cxn modelId="{0E5DF158-528A-48E3-A827-9956A0E4488E}" type="presParOf" srcId="{DA4FD135-F520-49A0-B1B1-74B6EC28C58F}" destId="{D5FB38D6-BA42-4CA0-AFB7-AC8562B72C7A}" srcOrd="0" destOrd="0" presId="urn:microsoft.com/office/officeart/2005/8/layout/hierarchy1"/>
    <dgm:cxn modelId="{A56B5EF8-5F24-49D8-AB46-A77A2C35A602}" type="presParOf" srcId="{DA4FD135-F520-49A0-B1B1-74B6EC28C58F}" destId="{0B73038A-7194-4985-913C-29AAEEBA0460}" srcOrd="1" destOrd="0" presId="urn:microsoft.com/office/officeart/2005/8/layout/hierarchy1"/>
    <dgm:cxn modelId="{FD9BE95A-EC44-4DA0-AA3B-3252F0A12800}" type="presParOf" srcId="{FDE23924-FB89-4FAA-9762-596E2F15E5FF}" destId="{5A9D0377-3A06-43F4-B294-6D82AA08A291}" srcOrd="1" destOrd="0" presId="urn:microsoft.com/office/officeart/2005/8/layout/hierarchy1"/>
    <dgm:cxn modelId="{788D3ADA-8EA3-45D0-A8E4-71E61AE9FDF5}" type="presParOf" srcId="{5A9D0377-3A06-43F4-B294-6D82AA08A291}" destId="{B968DEFE-2E5C-4767-AE39-476C9EDE3BE9}" srcOrd="0" destOrd="0" presId="urn:microsoft.com/office/officeart/2005/8/layout/hierarchy1"/>
    <dgm:cxn modelId="{482B4E9C-202F-4299-ADE1-000F4414B306}" type="presParOf" srcId="{5A9D0377-3A06-43F4-B294-6D82AA08A291}" destId="{77C0A22E-E4B4-44AA-B28D-CFBC80B37412}" srcOrd="1" destOrd="0" presId="urn:microsoft.com/office/officeart/2005/8/layout/hierarchy1"/>
    <dgm:cxn modelId="{ABE6F0C9-B112-4699-8D25-844F4BEBA58B}" type="presParOf" srcId="{77C0A22E-E4B4-44AA-B28D-CFBC80B37412}" destId="{A7088BB2-7B0B-4310-B726-4AA6E182906B}" srcOrd="0" destOrd="0" presId="urn:microsoft.com/office/officeart/2005/8/layout/hierarchy1"/>
    <dgm:cxn modelId="{D1FBFE84-DE2E-458E-9439-32A2DA443438}" type="presParOf" srcId="{A7088BB2-7B0B-4310-B726-4AA6E182906B}" destId="{82B7DD80-93DE-403A-BE7F-63CBA907CC73}" srcOrd="0" destOrd="0" presId="urn:microsoft.com/office/officeart/2005/8/layout/hierarchy1"/>
    <dgm:cxn modelId="{18AE0FC3-A814-4866-9493-0AC416829258}" type="presParOf" srcId="{A7088BB2-7B0B-4310-B726-4AA6E182906B}" destId="{15E12FEF-931D-4E0B-B714-3839C72D9D3E}" srcOrd="1" destOrd="0" presId="urn:microsoft.com/office/officeart/2005/8/layout/hierarchy1"/>
    <dgm:cxn modelId="{B831655B-5AFD-4D60-9909-EB4053AA548E}" type="presParOf" srcId="{77C0A22E-E4B4-44AA-B28D-CFBC80B37412}" destId="{1BF52067-94CC-4225-AE27-56F5388C9441}" srcOrd="1" destOrd="0" presId="urn:microsoft.com/office/officeart/2005/8/layout/hierarchy1"/>
    <dgm:cxn modelId="{B973C725-4082-4853-910A-A4403D2C965A}" type="presParOf" srcId="{1BF52067-94CC-4225-AE27-56F5388C9441}" destId="{21465EFA-C2FA-46AD-B88A-4F19E2BCF1F8}" srcOrd="0" destOrd="0" presId="urn:microsoft.com/office/officeart/2005/8/layout/hierarchy1"/>
    <dgm:cxn modelId="{B2737B8B-EA03-414A-824B-33DFF5AE8008}" type="presParOf" srcId="{1BF52067-94CC-4225-AE27-56F5388C9441}" destId="{DC76BE39-A18C-4A32-941D-04FF14DD45A2}" srcOrd="1" destOrd="0" presId="urn:microsoft.com/office/officeart/2005/8/layout/hierarchy1"/>
    <dgm:cxn modelId="{AE8D7E8F-F980-44FE-874A-54B4C3B913C3}" type="presParOf" srcId="{DC76BE39-A18C-4A32-941D-04FF14DD45A2}" destId="{9FD9903F-F139-4C7F-B55D-2BF7A13A4EE9}" srcOrd="0" destOrd="0" presId="urn:microsoft.com/office/officeart/2005/8/layout/hierarchy1"/>
    <dgm:cxn modelId="{977F902C-C39D-499E-90D8-298E8D3D72F5}" type="presParOf" srcId="{9FD9903F-F139-4C7F-B55D-2BF7A13A4EE9}" destId="{8D55F6A6-3C9E-45D4-9D20-7BA0E008D501}" srcOrd="0" destOrd="0" presId="urn:microsoft.com/office/officeart/2005/8/layout/hierarchy1"/>
    <dgm:cxn modelId="{1FEB52C2-98E9-4018-9F27-10D4F6CDA5DE}" type="presParOf" srcId="{9FD9903F-F139-4C7F-B55D-2BF7A13A4EE9}" destId="{A0E087EF-18B8-43A1-8ECF-05F07F0FF16E}" srcOrd="1" destOrd="0" presId="urn:microsoft.com/office/officeart/2005/8/layout/hierarchy1"/>
    <dgm:cxn modelId="{6427E162-7BF3-4096-9051-F4B61C1C97D3}" type="presParOf" srcId="{DC76BE39-A18C-4A32-941D-04FF14DD45A2}" destId="{A98AE87F-9DC0-4943-AA03-E290D404E341}" srcOrd="1" destOrd="0" presId="urn:microsoft.com/office/officeart/2005/8/layout/hierarchy1"/>
    <dgm:cxn modelId="{42A3AD50-656B-4F36-B67B-1F3A89147A98}" type="presParOf" srcId="{A98AE87F-9DC0-4943-AA03-E290D404E341}" destId="{15132DFE-DB92-4AA4-804B-A2C24DACFCF2}" srcOrd="0" destOrd="0" presId="urn:microsoft.com/office/officeart/2005/8/layout/hierarchy1"/>
    <dgm:cxn modelId="{BA7D0C5E-0B08-4C89-B3E9-B62CBE5AA1D1}" type="presParOf" srcId="{A98AE87F-9DC0-4943-AA03-E290D404E341}" destId="{99D72D67-CB34-4878-9491-EF64D8C815B5}" srcOrd="1" destOrd="0" presId="urn:microsoft.com/office/officeart/2005/8/layout/hierarchy1"/>
    <dgm:cxn modelId="{6459A4A6-6608-473C-B765-9EA117A5C998}" type="presParOf" srcId="{99D72D67-CB34-4878-9491-EF64D8C815B5}" destId="{A3033B2F-5C3F-449D-A362-168A8C134C30}" srcOrd="0" destOrd="0" presId="urn:microsoft.com/office/officeart/2005/8/layout/hierarchy1"/>
    <dgm:cxn modelId="{03751AF1-B947-41EC-BC8D-CCB65C7B2F20}" type="presParOf" srcId="{A3033B2F-5C3F-449D-A362-168A8C134C30}" destId="{2E7DB54B-78F2-4E7F-B79D-220790568D0F}" srcOrd="0" destOrd="0" presId="urn:microsoft.com/office/officeart/2005/8/layout/hierarchy1"/>
    <dgm:cxn modelId="{0900FCE2-686D-42EA-A754-9EE4EFD1BB3C}" type="presParOf" srcId="{A3033B2F-5C3F-449D-A362-168A8C134C30}" destId="{E2BFDDB7-AA14-45D4-B80A-21906BE9ECE3}" srcOrd="1" destOrd="0" presId="urn:microsoft.com/office/officeart/2005/8/layout/hierarchy1"/>
    <dgm:cxn modelId="{09F35B5F-14BB-4ECB-9C09-BD602731D4B7}" type="presParOf" srcId="{99D72D67-CB34-4878-9491-EF64D8C815B5}" destId="{97BE95AC-B3D7-4D72-A765-442AC14C7D77}" srcOrd="1" destOrd="0" presId="urn:microsoft.com/office/officeart/2005/8/layout/hierarchy1"/>
    <dgm:cxn modelId="{A2C586FB-F3C3-4DF7-B5E1-2F462E426BBD}" type="presParOf" srcId="{A98AE87F-9DC0-4943-AA03-E290D404E341}" destId="{7BB0A99E-0137-4598-B25B-DD2D071BC507}" srcOrd="2" destOrd="0" presId="urn:microsoft.com/office/officeart/2005/8/layout/hierarchy1"/>
    <dgm:cxn modelId="{9341C250-2EE1-46B7-9419-487BD8D8F519}" type="presParOf" srcId="{A98AE87F-9DC0-4943-AA03-E290D404E341}" destId="{E50F8008-AED9-4A27-B3CB-B746AD4C145B}" srcOrd="3" destOrd="0" presId="urn:microsoft.com/office/officeart/2005/8/layout/hierarchy1"/>
    <dgm:cxn modelId="{5A2EAB94-AD18-40E1-90C3-D04F79C927A7}" type="presParOf" srcId="{E50F8008-AED9-4A27-B3CB-B746AD4C145B}" destId="{E758A1A8-C253-40EE-9A5E-C3A4A8DA6233}" srcOrd="0" destOrd="0" presId="urn:microsoft.com/office/officeart/2005/8/layout/hierarchy1"/>
    <dgm:cxn modelId="{595B2E45-BB13-43E9-883D-33ACB736EF9E}" type="presParOf" srcId="{E758A1A8-C253-40EE-9A5E-C3A4A8DA6233}" destId="{2403BB58-0F57-4F8F-8CCE-955AE20231EE}" srcOrd="0" destOrd="0" presId="urn:microsoft.com/office/officeart/2005/8/layout/hierarchy1"/>
    <dgm:cxn modelId="{9756CED2-0B2D-4EDE-87AC-E7BE619CB8AA}" type="presParOf" srcId="{E758A1A8-C253-40EE-9A5E-C3A4A8DA6233}" destId="{A58B9266-DF84-4D08-B4BC-8173EA448AAA}" srcOrd="1" destOrd="0" presId="urn:microsoft.com/office/officeart/2005/8/layout/hierarchy1"/>
    <dgm:cxn modelId="{EB9A75DC-F0EC-4E4F-8DDD-DD52A517AB40}" type="presParOf" srcId="{E50F8008-AED9-4A27-B3CB-B746AD4C145B}" destId="{A942BE3E-47EF-46A7-85FB-0E25320F2556}" srcOrd="1" destOrd="0" presId="urn:microsoft.com/office/officeart/2005/8/layout/hierarchy1"/>
    <dgm:cxn modelId="{996E79FC-EAD6-4F53-9521-762D4CBC2A9B}" type="presParOf" srcId="{A942BE3E-47EF-46A7-85FB-0E25320F2556}" destId="{17229F04-EECA-4C1D-B37C-66D6112C0632}" srcOrd="0" destOrd="0" presId="urn:microsoft.com/office/officeart/2005/8/layout/hierarchy1"/>
    <dgm:cxn modelId="{8ACB79C5-D57E-4D68-99C2-7D4F405CA9E7}" type="presParOf" srcId="{A942BE3E-47EF-46A7-85FB-0E25320F2556}" destId="{49CC16B5-0468-490B-B9E3-50E398E12C9F}" srcOrd="1" destOrd="0" presId="urn:microsoft.com/office/officeart/2005/8/layout/hierarchy1"/>
    <dgm:cxn modelId="{88DA4488-5D07-4C8C-8966-EAE292136649}" type="presParOf" srcId="{49CC16B5-0468-490B-B9E3-50E398E12C9F}" destId="{9D1BEE43-2378-46B0-9FAC-0BAC93AA6FB3}" srcOrd="0" destOrd="0" presId="urn:microsoft.com/office/officeart/2005/8/layout/hierarchy1"/>
    <dgm:cxn modelId="{EE5CE022-19AA-4B4E-BF27-3F355106FA97}" type="presParOf" srcId="{9D1BEE43-2378-46B0-9FAC-0BAC93AA6FB3}" destId="{D00CA5B5-3DD0-4909-96F8-DC7CAE1A8B86}" srcOrd="0" destOrd="0" presId="urn:microsoft.com/office/officeart/2005/8/layout/hierarchy1"/>
    <dgm:cxn modelId="{FC186DF9-26EC-4D9B-AF3D-269DC7A8EBFF}" type="presParOf" srcId="{9D1BEE43-2378-46B0-9FAC-0BAC93AA6FB3}" destId="{7999DF41-A039-4B87-AB89-13BEFD74C48A}" srcOrd="1" destOrd="0" presId="urn:microsoft.com/office/officeart/2005/8/layout/hierarchy1"/>
    <dgm:cxn modelId="{F53A463E-6C5F-4319-9473-ED3C518805FF}" type="presParOf" srcId="{49CC16B5-0468-490B-B9E3-50E398E12C9F}" destId="{59677F10-5370-4040-BA73-D9CF5EDDA3CE}" srcOrd="1" destOrd="0" presId="urn:microsoft.com/office/officeart/2005/8/layout/hierarchy1"/>
    <dgm:cxn modelId="{845B00DE-A2C7-4A94-94AD-B3019DBB7933}" type="presParOf" srcId="{A942BE3E-47EF-46A7-85FB-0E25320F2556}" destId="{4DF46F9A-3ECD-439C-A16D-A00FC7C7B72F}" srcOrd="2" destOrd="0" presId="urn:microsoft.com/office/officeart/2005/8/layout/hierarchy1"/>
    <dgm:cxn modelId="{D8FD1106-AF85-40C7-A1B3-E801E48B97CF}" type="presParOf" srcId="{A942BE3E-47EF-46A7-85FB-0E25320F2556}" destId="{222BBBFC-696C-4C67-810D-D15DA7DFFB37}" srcOrd="3" destOrd="0" presId="urn:microsoft.com/office/officeart/2005/8/layout/hierarchy1"/>
    <dgm:cxn modelId="{A3EFDA94-79EF-4EBA-8F83-478E59B9A9EC}" type="presParOf" srcId="{222BBBFC-696C-4C67-810D-D15DA7DFFB37}" destId="{1BD67BAC-6103-467F-A9AA-B77EAF4E80EE}" srcOrd="0" destOrd="0" presId="urn:microsoft.com/office/officeart/2005/8/layout/hierarchy1"/>
    <dgm:cxn modelId="{99D2EF8B-D76B-4CA4-8B5D-FE6B1E8BDF03}" type="presParOf" srcId="{1BD67BAC-6103-467F-A9AA-B77EAF4E80EE}" destId="{869EDB59-FC48-49A4-9655-D9DD6C908264}" srcOrd="0" destOrd="0" presId="urn:microsoft.com/office/officeart/2005/8/layout/hierarchy1"/>
    <dgm:cxn modelId="{D13FCEF7-41D3-400C-B0AC-200A46534A0B}" type="presParOf" srcId="{1BD67BAC-6103-467F-A9AA-B77EAF4E80EE}" destId="{05177797-42A2-4FF3-A075-6FC404A72640}" srcOrd="1" destOrd="0" presId="urn:microsoft.com/office/officeart/2005/8/layout/hierarchy1"/>
    <dgm:cxn modelId="{FFF2DEF4-FCFC-4B92-BBD7-FF2A5CDEB7C8}" type="presParOf" srcId="{222BBBFC-696C-4C67-810D-D15DA7DFFB37}" destId="{081BE67D-E3BD-4427-8AD2-5012F9645439}" srcOrd="1" destOrd="0" presId="urn:microsoft.com/office/officeart/2005/8/layout/hierarchy1"/>
    <dgm:cxn modelId="{23D43259-14A4-4C9C-855A-733D58A184C2}" type="presParOf" srcId="{A942BE3E-47EF-46A7-85FB-0E25320F2556}" destId="{203EFA55-A4B4-46F1-B9E3-296EAC1A182D}" srcOrd="4" destOrd="0" presId="urn:microsoft.com/office/officeart/2005/8/layout/hierarchy1"/>
    <dgm:cxn modelId="{F9A72295-2F25-4374-BAC5-8FDA24EAA57B}" type="presParOf" srcId="{A942BE3E-47EF-46A7-85FB-0E25320F2556}" destId="{B7262C50-F653-4943-9386-CD0D812079E3}" srcOrd="5" destOrd="0" presId="urn:microsoft.com/office/officeart/2005/8/layout/hierarchy1"/>
    <dgm:cxn modelId="{CD819BC9-3779-4542-A01D-DFEDC3EA4735}" type="presParOf" srcId="{B7262C50-F653-4943-9386-CD0D812079E3}" destId="{9EE52FDF-3842-40B7-B43F-6745C25D660F}" srcOrd="0" destOrd="0" presId="urn:microsoft.com/office/officeart/2005/8/layout/hierarchy1"/>
    <dgm:cxn modelId="{3D971EC2-2337-4596-B19F-C8D86F0556CE}" type="presParOf" srcId="{9EE52FDF-3842-40B7-B43F-6745C25D660F}" destId="{B787EF61-6D5F-4695-8CF2-50959681243F}" srcOrd="0" destOrd="0" presId="urn:microsoft.com/office/officeart/2005/8/layout/hierarchy1"/>
    <dgm:cxn modelId="{115FB03C-9196-4823-BACA-AB5AE9373EA8}" type="presParOf" srcId="{9EE52FDF-3842-40B7-B43F-6745C25D660F}" destId="{0249F9D0-3E5A-4735-BDE8-540557D3E17B}" srcOrd="1" destOrd="0" presId="urn:microsoft.com/office/officeart/2005/8/layout/hierarchy1"/>
    <dgm:cxn modelId="{A83EB316-0E42-4CEC-993F-EEFF67D17BB7}" type="presParOf" srcId="{B7262C50-F653-4943-9386-CD0D812079E3}" destId="{382DE925-33E1-47BF-960D-DE712CD5B841}" srcOrd="1" destOrd="0" presId="urn:microsoft.com/office/officeart/2005/8/layout/hierarchy1"/>
    <dgm:cxn modelId="{12C1D4E2-357A-4A9C-B4E3-29E0694179B8}" type="presParOf" srcId="{A98AE87F-9DC0-4943-AA03-E290D404E341}" destId="{C89F8C05-FBEA-4AB1-B4A1-2EF7569E944A}" srcOrd="4" destOrd="0" presId="urn:microsoft.com/office/officeart/2005/8/layout/hierarchy1"/>
    <dgm:cxn modelId="{EC22ED04-DB37-4773-B85C-B9C30972FD0F}" type="presParOf" srcId="{A98AE87F-9DC0-4943-AA03-E290D404E341}" destId="{60783804-53C3-4745-90A5-AFB2B56B4722}" srcOrd="5" destOrd="0" presId="urn:microsoft.com/office/officeart/2005/8/layout/hierarchy1"/>
    <dgm:cxn modelId="{FFED5DF0-0776-4F59-90BA-465E2CCF5427}" type="presParOf" srcId="{60783804-53C3-4745-90A5-AFB2B56B4722}" destId="{2E3FE170-B9C3-42C1-A7EF-93EA62D59747}" srcOrd="0" destOrd="0" presId="urn:microsoft.com/office/officeart/2005/8/layout/hierarchy1"/>
    <dgm:cxn modelId="{1A38FBA7-66E4-4D02-B4D8-0CBE8285F61B}" type="presParOf" srcId="{2E3FE170-B9C3-42C1-A7EF-93EA62D59747}" destId="{C09D1C33-7455-4ABB-8054-B196D8714FCC}" srcOrd="0" destOrd="0" presId="urn:microsoft.com/office/officeart/2005/8/layout/hierarchy1"/>
    <dgm:cxn modelId="{068528F1-26CB-4A8D-A6E8-953391E9F26F}" type="presParOf" srcId="{2E3FE170-B9C3-42C1-A7EF-93EA62D59747}" destId="{D8F17BEE-283B-4459-A127-6C1DA20BAA9D}" srcOrd="1" destOrd="0" presId="urn:microsoft.com/office/officeart/2005/8/layout/hierarchy1"/>
    <dgm:cxn modelId="{4C602B86-A4D6-4362-8E64-4C6B47ECC715}" type="presParOf" srcId="{60783804-53C3-4745-90A5-AFB2B56B4722}" destId="{B0AF09D7-2CE9-4CE4-9D1C-20A23C70F4A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a:solidFill>
          <a:schemeClr val="accent1">
            <a:lumMod val="20000"/>
            <a:lumOff val="80000"/>
          </a:schemeClr>
        </a:solidFill>
      </dgm:spPr>
      <dgm:t>
        <a:bodyPr/>
        <a:lstStyle/>
        <a:p>
          <a:r>
            <a:rPr lang="fr-FR" dirty="0"/>
            <a:t>ITIL (IT Information Library)</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0F852539-E6B5-4FA6-95CE-91FBA4A772E6}">
      <dgm:prSet phldrT="[Texte]"/>
      <dgm:spPr>
        <a:solidFill>
          <a:schemeClr val="accent1">
            <a:lumMod val="20000"/>
            <a:lumOff val="80000"/>
          </a:schemeClr>
        </a:solidFill>
      </dgm:spPr>
      <dgm:t>
        <a:bodyPr/>
        <a:lstStyle/>
        <a:p>
          <a:r>
            <a:rPr lang="fr-FR" dirty="0"/>
            <a:t>Lean - Six sigma</a:t>
          </a:r>
        </a:p>
      </dgm:t>
    </dgm:pt>
    <dgm:pt modelId="{8A13EDF8-06E0-4C81-889C-CD5BD1F89B99}" type="parTrans" cxnId="{0956F5CB-D9DC-469E-B156-366B20FCD3AF}">
      <dgm:prSet/>
      <dgm:spPr/>
      <dgm:t>
        <a:bodyPr/>
        <a:lstStyle/>
        <a:p>
          <a:endParaRPr lang="fr-FR"/>
        </a:p>
      </dgm:t>
    </dgm:pt>
    <dgm:pt modelId="{E1C4D476-D63A-4A3F-A189-D2301064177D}" type="sibTrans" cxnId="{0956F5CB-D9DC-469E-B156-366B20FCD3AF}">
      <dgm:prSet/>
      <dgm:spPr/>
      <dgm:t>
        <a:bodyPr/>
        <a:lstStyle/>
        <a:p>
          <a:endParaRPr lang="fr-FR"/>
        </a:p>
      </dgm:t>
    </dgm:pt>
    <dgm:pt modelId="{0DAF99C5-1115-400E-997C-1AE065B5A709}">
      <dgm:prSet phldrT="[Texte]"/>
      <dgm:spPr>
        <a:solidFill>
          <a:schemeClr val="accent1">
            <a:lumMod val="20000"/>
            <a:lumOff val="80000"/>
          </a:schemeClr>
        </a:solidFill>
      </dgm:spPr>
      <dgm:t>
        <a:bodyPr/>
        <a:lstStyle/>
        <a:p>
          <a:r>
            <a:rPr lang="fr-FR" dirty="0"/>
            <a:t>E SCM –CL</a:t>
          </a:r>
        </a:p>
      </dgm:t>
    </dgm:pt>
    <dgm:pt modelId="{6269DF42-9F8E-458D-A9DE-059DE5A3E22E}" type="parTrans" cxnId="{64B1AEE9-6121-4CF5-A710-D2AEC5E228CA}">
      <dgm:prSet/>
      <dgm:spPr/>
      <dgm:t>
        <a:bodyPr/>
        <a:lstStyle/>
        <a:p>
          <a:endParaRPr lang="fr-FR"/>
        </a:p>
      </dgm:t>
    </dgm:pt>
    <dgm:pt modelId="{F1F8822D-A273-467A-816C-552A7804AA59}" type="sibTrans" cxnId="{64B1AEE9-6121-4CF5-A710-D2AEC5E228CA}">
      <dgm:prSet/>
      <dgm:spPr/>
      <dgm:t>
        <a:bodyPr/>
        <a:lstStyle/>
        <a:p>
          <a:endParaRPr lang="fr-FR"/>
        </a:p>
      </dgm:t>
    </dgm:pt>
    <dgm:pt modelId="{D824F4C4-54C6-490B-9653-AB2D7592C61A}">
      <dgm:prSet phldrT="[Texte]"/>
      <dgm:spPr/>
      <dgm:t>
        <a:bodyPr/>
        <a:lstStyle/>
        <a:p>
          <a:r>
            <a:rPr lang="fr-FR" dirty="0"/>
            <a:t>CMMI</a:t>
          </a:r>
        </a:p>
      </dgm:t>
    </dgm:pt>
    <dgm:pt modelId="{7945F1D0-784D-48AB-A8F8-479F036D16A9}" type="parTrans" cxnId="{46CEF67B-EF99-41B4-ADF0-39D5436F6943}">
      <dgm:prSet/>
      <dgm:spPr/>
      <dgm:t>
        <a:bodyPr/>
        <a:lstStyle/>
        <a:p>
          <a:endParaRPr lang="fr-FR"/>
        </a:p>
      </dgm:t>
    </dgm:pt>
    <dgm:pt modelId="{AFB06559-56CC-4512-90B4-53F3875C0929}" type="sibTrans" cxnId="{46CEF67B-EF99-41B4-ADF0-39D5436F6943}">
      <dgm:prSet/>
      <dgm:spPr/>
      <dgm:t>
        <a:bodyPr/>
        <a:lstStyle/>
        <a:p>
          <a:endParaRPr lang="fr-FR"/>
        </a:p>
      </dgm:t>
    </dgm:pt>
    <dgm:pt modelId="{42936254-9CF0-4768-8456-3F4938531ABD}">
      <dgm:prSet phldrT="[Texte]"/>
      <dgm:spPr>
        <a:solidFill>
          <a:schemeClr val="accent1">
            <a:lumMod val="20000"/>
            <a:lumOff val="80000"/>
          </a:schemeClr>
        </a:solidFill>
      </dgm:spPr>
      <dgm:t>
        <a:bodyPr/>
        <a:lstStyle/>
        <a:p>
          <a:r>
            <a:rPr lang="fr-FR" dirty="0"/>
            <a:t>COBIT</a:t>
          </a:r>
        </a:p>
      </dgm:t>
    </dgm:pt>
    <dgm:pt modelId="{9B07A925-DAB7-4989-B00C-41B1F8A3ABBD}" type="parTrans" cxnId="{A5E825B5-54F7-4956-AD78-6432296778C8}">
      <dgm:prSet/>
      <dgm:spPr/>
      <dgm:t>
        <a:bodyPr/>
        <a:lstStyle/>
        <a:p>
          <a:endParaRPr lang="fr-FR"/>
        </a:p>
      </dgm:t>
    </dgm:pt>
    <dgm:pt modelId="{A6D3F0EA-5057-4E82-8DDE-64C9A36706CE}" type="sibTrans" cxnId="{A5E825B5-54F7-4956-AD78-6432296778C8}">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5"/>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5"/>
      <dgm:spPr/>
    </dgm:pt>
    <dgm:pt modelId="{9BD29215-3B3B-45C0-A7E5-14F2F90AC1AC}" type="pres">
      <dgm:prSet presAssocID="{A4F1B939-F887-4036-8AAA-788A2DF55D1F}" presName="dstNode" presStyleLbl="node1" presStyleIdx="0" presStyleCnt="5"/>
      <dgm:spPr/>
    </dgm:pt>
    <dgm:pt modelId="{9F138B36-C742-46AC-A92B-C958E7C0F463}" type="pres">
      <dgm:prSet presAssocID="{46A9B707-220C-4828-8BFC-7A7031693801}" presName="text_1" presStyleLbl="node1" presStyleIdx="0" presStyleCnt="5">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5" custLinFactNeighborX="-449" custLinFactNeighborY="-1437"/>
      <dgm:spPr/>
    </dgm:pt>
    <dgm:pt modelId="{39CF4140-78B9-4C23-817E-879CE25D1A87}" type="pres">
      <dgm:prSet presAssocID="{0DAF99C5-1115-400E-997C-1AE065B5A709}" presName="text_2" presStyleLbl="node1" presStyleIdx="1" presStyleCnt="5" custLinFactNeighborX="87" custLinFactNeighborY="-3622">
        <dgm:presLayoutVars>
          <dgm:bulletEnabled val="1"/>
        </dgm:presLayoutVars>
      </dgm:prSet>
      <dgm:spPr/>
    </dgm:pt>
    <dgm:pt modelId="{02E0B80D-5ADD-44E8-83F4-79BC13C7E3A8}" type="pres">
      <dgm:prSet presAssocID="{0DAF99C5-1115-400E-997C-1AE065B5A709}" presName="accent_2" presStyleCnt="0"/>
      <dgm:spPr/>
    </dgm:pt>
    <dgm:pt modelId="{ADDCD050-AA40-4C2D-998B-ECE71F858C61}" type="pres">
      <dgm:prSet presAssocID="{0DAF99C5-1115-400E-997C-1AE065B5A709}" presName="accentRepeatNode" presStyleLbl="solidFgAcc1" presStyleIdx="1" presStyleCnt="5"/>
      <dgm:spPr/>
    </dgm:pt>
    <dgm:pt modelId="{5053CFED-D0AD-4E77-8526-77A3CD35E62E}" type="pres">
      <dgm:prSet presAssocID="{D824F4C4-54C6-490B-9653-AB2D7592C61A}" presName="text_3" presStyleLbl="node1" presStyleIdx="2" presStyleCnt="5">
        <dgm:presLayoutVars>
          <dgm:bulletEnabled val="1"/>
        </dgm:presLayoutVars>
      </dgm:prSet>
      <dgm:spPr/>
    </dgm:pt>
    <dgm:pt modelId="{86C95358-3D39-446E-83D5-2B8C62937AEA}" type="pres">
      <dgm:prSet presAssocID="{D824F4C4-54C6-490B-9653-AB2D7592C61A}" presName="accent_3" presStyleCnt="0"/>
      <dgm:spPr/>
    </dgm:pt>
    <dgm:pt modelId="{10332FA1-5D34-48D1-977B-1576994571E5}" type="pres">
      <dgm:prSet presAssocID="{D824F4C4-54C6-490B-9653-AB2D7592C61A}" presName="accentRepeatNode" presStyleLbl="solidFgAcc1" presStyleIdx="2" presStyleCnt="5"/>
      <dgm:spPr/>
    </dgm:pt>
    <dgm:pt modelId="{FC996409-3C7D-40E0-954B-3BF8A182F8A6}" type="pres">
      <dgm:prSet presAssocID="{42936254-9CF0-4768-8456-3F4938531ABD}" presName="text_4" presStyleLbl="node1" presStyleIdx="3" presStyleCnt="5">
        <dgm:presLayoutVars>
          <dgm:bulletEnabled val="1"/>
        </dgm:presLayoutVars>
      </dgm:prSet>
      <dgm:spPr/>
    </dgm:pt>
    <dgm:pt modelId="{9FA9200C-3CBF-40E3-8CB7-10A6D597D6B4}" type="pres">
      <dgm:prSet presAssocID="{42936254-9CF0-4768-8456-3F4938531ABD}" presName="accent_4" presStyleCnt="0"/>
      <dgm:spPr/>
    </dgm:pt>
    <dgm:pt modelId="{4330018A-347A-4FC9-B73B-748EF675BA96}" type="pres">
      <dgm:prSet presAssocID="{42936254-9CF0-4768-8456-3F4938531ABD}" presName="accentRepeatNode" presStyleLbl="solidFgAcc1" presStyleIdx="3" presStyleCnt="5"/>
      <dgm:spPr/>
    </dgm:pt>
    <dgm:pt modelId="{33609D45-E5AE-446E-9024-760DB49AE7AC}" type="pres">
      <dgm:prSet presAssocID="{0F852539-E6B5-4FA6-95CE-91FBA4A772E6}" presName="text_5" presStyleLbl="node1" presStyleIdx="4" presStyleCnt="5">
        <dgm:presLayoutVars>
          <dgm:bulletEnabled val="1"/>
        </dgm:presLayoutVars>
      </dgm:prSet>
      <dgm:spPr/>
    </dgm:pt>
    <dgm:pt modelId="{AE66349D-98DB-41E0-875C-857B7446F51E}" type="pres">
      <dgm:prSet presAssocID="{0F852539-E6B5-4FA6-95CE-91FBA4A772E6}" presName="accent_5" presStyleCnt="0"/>
      <dgm:spPr/>
    </dgm:pt>
    <dgm:pt modelId="{5FBF62F4-72E9-4DBD-BEA9-5E17A7E1B39C}" type="pres">
      <dgm:prSet presAssocID="{0F852539-E6B5-4FA6-95CE-91FBA4A772E6}" presName="accentRepeatNode" presStyleLbl="solidFgAcc1" presStyleIdx="4" presStyleCnt="5"/>
      <dgm:spPr/>
    </dgm:pt>
  </dgm:ptLst>
  <dgm:cxnLst>
    <dgm:cxn modelId="{ED74C300-D96B-4A99-8890-1C7A48162746}" srcId="{A4F1B939-F887-4036-8AAA-788A2DF55D1F}" destId="{46A9B707-220C-4828-8BFC-7A7031693801}" srcOrd="0" destOrd="0" parTransId="{54FC3DA5-740A-44D4-9351-481B7B8ED2CD}" sibTransId="{89ADB9C8-D86D-4C06-A159-48F1EB86FFE4}"/>
    <dgm:cxn modelId="{6963FF01-2986-4C2D-B5F4-F32416089ED0}" type="presOf" srcId="{D824F4C4-54C6-490B-9653-AB2D7592C61A}" destId="{5053CFED-D0AD-4E77-8526-77A3CD35E62E}" srcOrd="0" destOrd="0" presId="urn:microsoft.com/office/officeart/2008/layout/VerticalCurvedList"/>
    <dgm:cxn modelId="{46CEF67B-EF99-41B4-ADF0-39D5436F6943}" srcId="{A4F1B939-F887-4036-8AAA-788A2DF55D1F}" destId="{D824F4C4-54C6-490B-9653-AB2D7592C61A}" srcOrd="2" destOrd="0" parTransId="{7945F1D0-784D-48AB-A8F8-479F036D16A9}" sibTransId="{AFB06559-56CC-4512-90B4-53F3875C0929}"/>
    <dgm:cxn modelId="{2DE7A893-D95A-4B82-80BA-FE613100C99E}" type="presOf" srcId="{46A9B707-220C-4828-8BFC-7A7031693801}" destId="{9F138B36-C742-46AC-A92B-C958E7C0F463}" srcOrd="0" destOrd="0" presId="urn:microsoft.com/office/officeart/2008/layout/VerticalCurvedList"/>
    <dgm:cxn modelId="{2612D9A4-2BB4-4AC5-8E5C-B35166500F02}" type="presOf" srcId="{42936254-9CF0-4768-8456-3F4938531ABD}" destId="{FC996409-3C7D-40E0-954B-3BF8A182F8A6}" srcOrd="0" destOrd="0" presId="urn:microsoft.com/office/officeart/2008/layout/VerticalCurvedList"/>
    <dgm:cxn modelId="{A5E825B5-54F7-4956-AD78-6432296778C8}" srcId="{A4F1B939-F887-4036-8AAA-788A2DF55D1F}" destId="{42936254-9CF0-4768-8456-3F4938531ABD}" srcOrd="3" destOrd="0" parTransId="{9B07A925-DAB7-4989-B00C-41B1F8A3ABBD}" sibTransId="{A6D3F0EA-5057-4E82-8DDE-64C9A36706CE}"/>
    <dgm:cxn modelId="{1D9208C1-2D51-425D-959E-996721B56E66}" type="presOf" srcId="{89ADB9C8-D86D-4C06-A159-48F1EB86FFE4}" destId="{62FAD7CC-2977-4AD3-A913-7DFCC4382FAA}" srcOrd="0" destOrd="0" presId="urn:microsoft.com/office/officeart/2008/layout/VerticalCurvedList"/>
    <dgm:cxn modelId="{3D4E31C5-5F8B-428E-9CF7-9D120E889B8C}" type="presOf" srcId="{0F852539-E6B5-4FA6-95CE-91FBA4A772E6}" destId="{33609D45-E5AE-446E-9024-760DB49AE7AC}" srcOrd="0" destOrd="0" presId="urn:microsoft.com/office/officeart/2008/layout/VerticalCurvedList"/>
    <dgm:cxn modelId="{0956F5CB-D9DC-469E-B156-366B20FCD3AF}" srcId="{A4F1B939-F887-4036-8AAA-788A2DF55D1F}" destId="{0F852539-E6B5-4FA6-95CE-91FBA4A772E6}" srcOrd="4" destOrd="0" parTransId="{8A13EDF8-06E0-4C81-889C-CD5BD1F89B99}" sibTransId="{E1C4D476-D63A-4A3F-A189-D2301064177D}"/>
    <dgm:cxn modelId="{08914BE0-CF66-425A-BD9C-B2BF4FA602E4}" type="presOf" srcId="{0DAF99C5-1115-400E-997C-1AE065B5A709}" destId="{39CF4140-78B9-4C23-817E-879CE25D1A87}" srcOrd="0" destOrd="0" presId="urn:microsoft.com/office/officeart/2008/layout/VerticalCurvedList"/>
    <dgm:cxn modelId="{64B1AEE9-6121-4CF5-A710-D2AEC5E228CA}" srcId="{A4F1B939-F887-4036-8AAA-788A2DF55D1F}" destId="{0DAF99C5-1115-400E-997C-1AE065B5A709}" srcOrd="1" destOrd="0" parTransId="{6269DF42-9F8E-458D-A9DE-059DE5A3E22E}" sibTransId="{F1F8822D-A273-467A-816C-552A7804AA59}"/>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84BFA51F-4675-4972-AA41-40E399166053}" type="presParOf" srcId="{68642442-CEA9-4168-92C8-6F3E9A10EB2E}" destId="{39CF4140-78B9-4C23-817E-879CE25D1A87}" srcOrd="3" destOrd="0" presId="urn:microsoft.com/office/officeart/2008/layout/VerticalCurvedList"/>
    <dgm:cxn modelId="{8EFDA1E7-F79D-43BE-804D-32B6F21A82FC}" type="presParOf" srcId="{68642442-CEA9-4168-92C8-6F3E9A10EB2E}" destId="{02E0B80D-5ADD-44E8-83F4-79BC13C7E3A8}" srcOrd="4" destOrd="0" presId="urn:microsoft.com/office/officeart/2008/layout/VerticalCurvedList"/>
    <dgm:cxn modelId="{9D01BB8D-294C-4131-841C-9C024E1D024C}" type="presParOf" srcId="{02E0B80D-5ADD-44E8-83F4-79BC13C7E3A8}" destId="{ADDCD050-AA40-4C2D-998B-ECE71F858C61}" srcOrd="0" destOrd="0" presId="urn:microsoft.com/office/officeart/2008/layout/VerticalCurvedList"/>
    <dgm:cxn modelId="{5B576BEE-4527-4A33-A9D3-C83E08A8F301}" type="presParOf" srcId="{68642442-CEA9-4168-92C8-6F3E9A10EB2E}" destId="{5053CFED-D0AD-4E77-8526-77A3CD35E62E}" srcOrd="5" destOrd="0" presId="urn:microsoft.com/office/officeart/2008/layout/VerticalCurvedList"/>
    <dgm:cxn modelId="{FCD4A030-6EFB-4020-9639-8BB9D1B54800}" type="presParOf" srcId="{68642442-CEA9-4168-92C8-6F3E9A10EB2E}" destId="{86C95358-3D39-446E-83D5-2B8C62937AEA}" srcOrd="6" destOrd="0" presId="urn:microsoft.com/office/officeart/2008/layout/VerticalCurvedList"/>
    <dgm:cxn modelId="{80CF1C0E-F95E-4856-BD8A-1DABF91E5B5C}" type="presParOf" srcId="{86C95358-3D39-446E-83D5-2B8C62937AEA}" destId="{10332FA1-5D34-48D1-977B-1576994571E5}" srcOrd="0" destOrd="0" presId="urn:microsoft.com/office/officeart/2008/layout/VerticalCurvedList"/>
    <dgm:cxn modelId="{6D5C39BF-50AC-4BBE-ABBA-64B3430A597A}" type="presParOf" srcId="{68642442-CEA9-4168-92C8-6F3E9A10EB2E}" destId="{FC996409-3C7D-40E0-954B-3BF8A182F8A6}" srcOrd="7" destOrd="0" presId="urn:microsoft.com/office/officeart/2008/layout/VerticalCurvedList"/>
    <dgm:cxn modelId="{62EA3713-A55B-4764-9C49-4858591036F2}" type="presParOf" srcId="{68642442-CEA9-4168-92C8-6F3E9A10EB2E}" destId="{9FA9200C-3CBF-40E3-8CB7-10A6D597D6B4}" srcOrd="8" destOrd="0" presId="urn:microsoft.com/office/officeart/2008/layout/VerticalCurvedList"/>
    <dgm:cxn modelId="{9637EF23-2BDF-44D1-8281-520E943FA57A}" type="presParOf" srcId="{9FA9200C-3CBF-40E3-8CB7-10A6D597D6B4}" destId="{4330018A-347A-4FC9-B73B-748EF675BA96}" srcOrd="0" destOrd="0" presId="urn:microsoft.com/office/officeart/2008/layout/VerticalCurvedList"/>
    <dgm:cxn modelId="{041E145C-839A-458C-94E4-6BC9DDC3A612}" type="presParOf" srcId="{68642442-CEA9-4168-92C8-6F3E9A10EB2E}" destId="{33609D45-E5AE-446E-9024-760DB49AE7AC}" srcOrd="9" destOrd="0" presId="urn:microsoft.com/office/officeart/2008/layout/VerticalCurvedList"/>
    <dgm:cxn modelId="{BB35988E-70D2-412B-8734-8DD86F00EA92}" type="presParOf" srcId="{68642442-CEA9-4168-92C8-6F3E9A10EB2E}" destId="{AE66349D-98DB-41E0-875C-857B7446F51E}" srcOrd="10" destOrd="0" presId="urn:microsoft.com/office/officeart/2008/layout/VerticalCurvedList"/>
    <dgm:cxn modelId="{6C3C02C1-57C8-4816-BFD3-C3182A7A5C67}" type="presParOf" srcId="{AE66349D-98DB-41E0-875C-857B7446F51E}" destId="{5FBF62F4-72E9-4DBD-BEA9-5E17A7E1B3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89663"/>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553252" y="397827"/>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ctr" anchorCtr="0">
          <a:noAutofit/>
        </a:bodyPr>
        <a:lstStyle/>
        <a:p>
          <a:pPr marL="0" lvl="0" indent="0" algn="l" defTabSz="666750">
            <a:lnSpc>
              <a:spcPct val="90000"/>
            </a:lnSpc>
            <a:spcBef>
              <a:spcPct val="0"/>
            </a:spcBef>
            <a:spcAft>
              <a:spcPct val="35000"/>
            </a:spcAft>
            <a:buNone/>
          </a:pPr>
          <a:r>
            <a:rPr lang="fr-FR" sz="1500" kern="1200" dirty="0"/>
            <a:t>Introduction</a:t>
          </a:r>
        </a:p>
      </dsp:txBody>
      <dsp:txXfrm>
        <a:off x="553252" y="397827"/>
        <a:ext cx="7231519" cy="795655"/>
      </dsp:txXfrm>
    </dsp:sp>
    <dsp:sp modelId="{A7EFAAC0-F539-4822-A2BF-2AF89414E524}">
      <dsp:nvSpPr>
        <dsp:cNvPr id="0" name=""/>
        <dsp:cNvSpPr/>
      </dsp:nvSpPr>
      <dsp:spPr>
        <a:xfrm>
          <a:off x="75560" y="271586"/>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4373B1E-35DD-429E-8A2C-E0C72BDD186C}">
      <dsp:nvSpPr>
        <dsp:cNvPr id="0" name=""/>
        <dsp:cNvSpPr/>
      </dsp:nvSpPr>
      <dsp:spPr>
        <a:xfrm>
          <a:off x="842472" y="1591310"/>
          <a:ext cx="6942298"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gouvernance du SI</a:t>
          </a:r>
        </a:p>
        <a:p>
          <a:pPr marL="114300" lvl="1" indent="-114300" algn="l" defTabSz="533400">
            <a:lnSpc>
              <a:spcPct val="90000"/>
            </a:lnSpc>
            <a:spcBef>
              <a:spcPct val="0"/>
            </a:spcBef>
            <a:spcAft>
              <a:spcPct val="15000"/>
            </a:spcAft>
            <a:buChar char="•"/>
          </a:pPr>
          <a:r>
            <a:rPr lang="fr-FR" sz="1200" kern="1200" dirty="0"/>
            <a:t>Le fonction informatique dans l’organisation</a:t>
          </a:r>
        </a:p>
        <a:p>
          <a:pPr marL="114300" lvl="1" indent="-114300" algn="l" defTabSz="533400">
            <a:lnSpc>
              <a:spcPct val="90000"/>
            </a:lnSpc>
            <a:spcBef>
              <a:spcPct val="0"/>
            </a:spcBef>
            <a:spcAft>
              <a:spcPct val="15000"/>
            </a:spcAft>
            <a:buChar char="•"/>
          </a:pPr>
          <a:r>
            <a:rPr lang="fr-FR" sz="1200" kern="1200" dirty="0"/>
            <a:t>La gouvernance </a:t>
          </a:r>
        </a:p>
      </dsp:txBody>
      <dsp:txXfrm>
        <a:off x="842472" y="1591310"/>
        <a:ext cx="6942298" cy="795655"/>
      </dsp:txXfrm>
    </dsp:sp>
    <dsp:sp modelId="{E296A7CE-734E-4FAE-B378-6C735AF5628C}">
      <dsp:nvSpPr>
        <dsp:cNvPr id="0" name=""/>
        <dsp:cNvSpPr/>
      </dsp:nvSpPr>
      <dsp:spPr>
        <a:xfrm>
          <a:off x="323039" y="1527568"/>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24A168-5FD0-451A-A99A-F49A2B8FF96E}">
      <dsp:nvSpPr>
        <dsp:cNvPr id="0" name=""/>
        <dsp:cNvSpPr/>
      </dsp:nvSpPr>
      <dsp:spPr>
        <a:xfrm>
          <a:off x="553252" y="2784792"/>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performance du SI</a:t>
          </a:r>
        </a:p>
        <a:p>
          <a:pPr marL="114300" lvl="1" indent="-114300" algn="l" defTabSz="533400">
            <a:lnSpc>
              <a:spcPct val="90000"/>
            </a:lnSpc>
            <a:spcBef>
              <a:spcPct val="0"/>
            </a:spcBef>
            <a:spcAft>
              <a:spcPct val="15000"/>
            </a:spcAft>
            <a:buChar char="•"/>
          </a:pPr>
          <a:r>
            <a:rPr lang="fr-FR" sz="1200" kern="1200" dirty="0"/>
            <a:t>Indicateurs et tableaux de bord</a:t>
          </a:r>
        </a:p>
        <a:p>
          <a:pPr marL="114300" lvl="1" indent="-114300" algn="l" defTabSz="533400">
            <a:lnSpc>
              <a:spcPct val="90000"/>
            </a:lnSpc>
            <a:spcBef>
              <a:spcPct val="0"/>
            </a:spcBef>
            <a:spcAft>
              <a:spcPct val="15000"/>
            </a:spcAft>
            <a:buChar char="•"/>
          </a:pPr>
          <a:r>
            <a:rPr lang="fr-FR" sz="1200" kern="1200" dirty="0"/>
            <a:t>Evaluation de la performance</a:t>
          </a:r>
        </a:p>
      </dsp:txBody>
      <dsp:txXfrm>
        <a:off x="553252" y="2784792"/>
        <a:ext cx="7231519" cy="795655"/>
      </dsp:txXfrm>
    </dsp:sp>
    <dsp:sp modelId="{AC99356F-2910-4526-A08C-30C70AB6FD9B}">
      <dsp:nvSpPr>
        <dsp:cNvPr id="0" name=""/>
        <dsp:cNvSpPr/>
      </dsp:nvSpPr>
      <dsp:spPr>
        <a:xfrm>
          <a:off x="55967" y="2685335"/>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509717" y="338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ITIL (IT Information Library)</a:t>
          </a:r>
        </a:p>
      </dsp:txBody>
      <dsp:txXfrm>
        <a:off x="509717" y="338558"/>
        <a:ext cx="7541700" cy="677550"/>
      </dsp:txXfrm>
    </dsp:sp>
    <dsp:sp modelId="{6EE2A770-9493-443D-B41C-ADCF5E9B0C04}">
      <dsp:nvSpPr>
        <dsp:cNvPr id="0" name=""/>
        <dsp:cNvSpPr/>
      </dsp:nvSpPr>
      <dsp:spPr>
        <a:xfrm>
          <a:off x="82446" y="24169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F4140-78B9-4C23-817E-879CE25D1A87}">
      <dsp:nvSpPr>
        <dsp:cNvPr id="0" name=""/>
        <dsp:cNvSpPr/>
      </dsp:nvSpPr>
      <dsp:spPr>
        <a:xfrm>
          <a:off x="1001369" y="1330017"/>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E SCM –CL</a:t>
          </a:r>
        </a:p>
      </dsp:txBody>
      <dsp:txXfrm>
        <a:off x="1001369" y="1330017"/>
        <a:ext cx="7056187" cy="677550"/>
      </dsp:txXfrm>
    </dsp:sp>
    <dsp:sp modelId="{ADDCD050-AA40-4C2D-998B-ECE71F858C61}">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3CFED-D0AD-4E77-8526-77A3CD35E62E}">
      <dsp:nvSpPr>
        <dsp:cNvPr id="0" name=""/>
        <dsp:cNvSpPr/>
      </dsp:nvSpPr>
      <dsp:spPr>
        <a:xfrm>
          <a:off x="1144243" y="2370558"/>
          <a:ext cx="6907174"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CMMI</a:t>
          </a:r>
        </a:p>
      </dsp:txBody>
      <dsp:txXfrm>
        <a:off x="1144243" y="2370558"/>
        <a:ext cx="6907174" cy="677550"/>
      </dsp:txXfrm>
    </dsp:sp>
    <dsp:sp modelId="{10332FA1-5D34-48D1-977B-1576994571E5}">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96409-3C7D-40E0-954B-3BF8A182F8A6}">
      <dsp:nvSpPr>
        <dsp:cNvPr id="0" name=""/>
        <dsp:cNvSpPr/>
      </dsp:nvSpPr>
      <dsp:spPr>
        <a:xfrm>
          <a:off x="995230" y="3386558"/>
          <a:ext cx="7056187"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COBIT</a:t>
          </a:r>
        </a:p>
      </dsp:txBody>
      <dsp:txXfrm>
        <a:off x="995230" y="3386558"/>
        <a:ext cx="7056187" cy="677550"/>
      </dsp:txXfrm>
    </dsp:sp>
    <dsp:sp modelId="{4330018A-347A-4FC9-B73B-748EF675BA9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609D45-E5AE-446E-9024-760DB49AE7AC}">
      <dsp:nvSpPr>
        <dsp:cNvPr id="0" name=""/>
        <dsp:cNvSpPr/>
      </dsp:nvSpPr>
      <dsp:spPr>
        <a:xfrm>
          <a:off x="509717" y="4402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Lean - Six sigma</a:t>
          </a:r>
        </a:p>
      </dsp:txBody>
      <dsp:txXfrm>
        <a:off x="509717" y="4402558"/>
        <a:ext cx="7541700" cy="677550"/>
      </dsp:txXfrm>
    </dsp:sp>
    <dsp:sp modelId="{5FBF62F4-72E9-4DBD-BEA9-5E17A7E1B39C}">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509717" y="338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ITIL (IT Information Library)</a:t>
          </a:r>
        </a:p>
      </dsp:txBody>
      <dsp:txXfrm>
        <a:off x="509717" y="338558"/>
        <a:ext cx="7541700" cy="677550"/>
      </dsp:txXfrm>
    </dsp:sp>
    <dsp:sp modelId="{6EE2A770-9493-443D-B41C-ADCF5E9B0C04}">
      <dsp:nvSpPr>
        <dsp:cNvPr id="0" name=""/>
        <dsp:cNvSpPr/>
      </dsp:nvSpPr>
      <dsp:spPr>
        <a:xfrm>
          <a:off x="82446" y="24169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F4140-78B9-4C23-817E-879CE25D1A87}">
      <dsp:nvSpPr>
        <dsp:cNvPr id="0" name=""/>
        <dsp:cNvSpPr/>
      </dsp:nvSpPr>
      <dsp:spPr>
        <a:xfrm>
          <a:off x="1001369" y="1330017"/>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E SCM –CL</a:t>
          </a:r>
        </a:p>
      </dsp:txBody>
      <dsp:txXfrm>
        <a:off x="1001369" y="1330017"/>
        <a:ext cx="7056187" cy="677550"/>
      </dsp:txXfrm>
    </dsp:sp>
    <dsp:sp modelId="{ADDCD050-AA40-4C2D-998B-ECE71F858C61}">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3CFED-D0AD-4E77-8526-77A3CD35E62E}">
      <dsp:nvSpPr>
        <dsp:cNvPr id="0" name=""/>
        <dsp:cNvSpPr/>
      </dsp:nvSpPr>
      <dsp:spPr>
        <a:xfrm>
          <a:off x="1144243" y="2370558"/>
          <a:ext cx="6907174"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CMMI</a:t>
          </a:r>
        </a:p>
      </dsp:txBody>
      <dsp:txXfrm>
        <a:off x="1144243" y="2370558"/>
        <a:ext cx="6907174" cy="677550"/>
      </dsp:txXfrm>
    </dsp:sp>
    <dsp:sp modelId="{10332FA1-5D34-48D1-977B-1576994571E5}">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96409-3C7D-40E0-954B-3BF8A182F8A6}">
      <dsp:nvSpPr>
        <dsp:cNvPr id="0" name=""/>
        <dsp:cNvSpPr/>
      </dsp:nvSpPr>
      <dsp:spPr>
        <a:xfrm>
          <a:off x="995230" y="3386558"/>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COBIT</a:t>
          </a:r>
        </a:p>
      </dsp:txBody>
      <dsp:txXfrm>
        <a:off x="995230" y="3386558"/>
        <a:ext cx="7056187" cy="677550"/>
      </dsp:txXfrm>
    </dsp:sp>
    <dsp:sp modelId="{4330018A-347A-4FC9-B73B-748EF675BA9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609D45-E5AE-446E-9024-760DB49AE7AC}">
      <dsp:nvSpPr>
        <dsp:cNvPr id="0" name=""/>
        <dsp:cNvSpPr/>
      </dsp:nvSpPr>
      <dsp:spPr>
        <a:xfrm>
          <a:off x="509717" y="4402558"/>
          <a:ext cx="75417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Lean - Six sigma</a:t>
          </a:r>
        </a:p>
      </dsp:txBody>
      <dsp:txXfrm>
        <a:off x="509717" y="4402558"/>
        <a:ext cx="7541700" cy="677550"/>
      </dsp:txXfrm>
    </dsp:sp>
    <dsp:sp modelId="{5FBF62F4-72E9-4DBD-BEA9-5E17A7E1B39C}">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752110" y="541866"/>
          <a:ext cx="7301111" cy="10837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Les méthodes du marché</a:t>
          </a:r>
        </a:p>
      </dsp:txBody>
      <dsp:txXfrm>
        <a:off x="752110" y="541866"/>
        <a:ext cx="7301111" cy="1083733"/>
      </dsp:txXfrm>
    </dsp:sp>
    <dsp:sp modelId="{6EE2A770-9493-443D-B41C-ADCF5E9B0C04}">
      <dsp:nvSpPr>
        <dsp:cNvPr id="0" name=""/>
        <dsp:cNvSpPr/>
      </dsp:nvSpPr>
      <dsp:spPr>
        <a:xfrm>
          <a:off x="68695" y="386933"/>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3E14C-6EBA-44FB-ABE2-CEA30B351550}">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Les indicateurs et Tableaux de Bord</a:t>
          </a:r>
        </a:p>
      </dsp:txBody>
      <dsp:txXfrm>
        <a:off x="1146048" y="2167466"/>
        <a:ext cx="6907174" cy="1083733"/>
      </dsp:txXfrm>
    </dsp:sp>
    <dsp:sp modelId="{4AC6A739-038A-4FD5-9C05-E52F57FCB41A}">
      <dsp:nvSpPr>
        <dsp:cNvPr id="0" name=""/>
        <dsp:cNvSpPr/>
      </dsp:nvSpPr>
      <dsp:spPr>
        <a:xfrm>
          <a:off x="454924" y="2038529"/>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917BEF-FF1E-4D67-B0AC-E2C6762C126C}">
      <dsp:nvSpPr>
        <dsp:cNvPr id="0" name=""/>
        <dsp:cNvSpPr/>
      </dsp:nvSpPr>
      <dsp:spPr>
        <a:xfrm>
          <a:off x="752110" y="3793066"/>
          <a:ext cx="7301111" cy="10837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Evaluation de la performance </a:t>
          </a:r>
        </a:p>
      </dsp:txBody>
      <dsp:txXfrm>
        <a:off x="752110" y="3793066"/>
        <a:ext cx="7301111" cy="1083733"/>
      </dsp:txXfrm>
    </dsp:sp>
    <dsp:sp modelId="{E54D1F07-135C-47BE-ADFB-0532313E8917}">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752110" y="5418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Les méthodes du marché</a:t>
          </a:r>
        </a:p>
      </dsp:txBody>
      <dsp:txXfrm>
        <a:off x="752110" y="541866"/>
        <a:ext cx="7301111" cy="1083733"/>
      </dsp:txXfrm>
    </dsp:sp>
    <dsp:sp modelId="{6EE2A770-9493-443D-B41C-ADCF5E9B0C04}">
      <dsp:nvSpPr>
        <dsp:cNvPr id="0" name=""/>
        <dsp:cNvSpPr/>
      </dsp:nvSpPr>
      <dsp:spPr>
        <a:xfrm>
          <a:off x="68695" y="386933"/>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3E14C-6EBA-44FB-ABE2-CEA30B351550}">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Les indicateurs et Tableaux de Bord</a:t>
          </a:r>
        </a:p>
      </dsp:txBody>
      <dsp:txXfrm>
        <a:off x="1146048" y="2167466"/>
        <a:ext cx="6907174" cy="1083733"/>
      </dsp:txXfrm>
    </dsp:sp>
    <dsp:sp modelId="{4AC6A739-038A-4FD5-9C05-E52F57FCB41A}">
      <dsp:nvSpPr>
        <dsp:cNvPr id="0" name=""/>
        <dsp:cNvSpPr/>
      </dsp:nvSpPr>
      <dsp:spPr>
        <a:xfrm>
          <a:off x="454924" y="2038529"/>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917BEF-FF1E-4D67-B0AC-E2C6762C126C}">
      <dsp:nvSpPr>
        <dsp:cNvPr id="0" name=""/>
        <dsp:cNvSpPr/>
      </dsp:nvSpPr>
      <dsp:spPr>
        <a:xfrm>
          <a:off x="752110" y="37930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Evaluation de la performance </a:t>
          </a:r>
        </a:p>
      </dsp:txBody>
      <dsp:txXfrm>
        <a:off x="752110" y="3793066"/>
        <a:ext cx="7301111" cy="1083733"/>
      </dsp:txXfrm>
    </dsp:sp>
    <dsp:sp modelId="{E54D1F07-135C-47BE-ADFB-0532313E8917}">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509717" y="338558"/>
          <a:ext cx="75417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ITIL (IT Information Library)</a:t>
          </a:r>
        </a:p>
      </dsp:txBody>
      <dsp:txXfrm>
        <a:off x="509717" y="338558"/>
        <a:ext cx="7541700" cy="677550"/>
      </dsp:txXfrm>
    </dsp:sp>
    <dsp:sp modelId="{6EE2A770-9493-443D-B41C-ADCF5E9B0C04}">
      <dsp:nvSpPr>
        <dsp:cNvPr id="0" name=""/>
        <dsp:cNvSpPr/>
      </dsp:nvSpPr>
      <dsp:spPr>
        <a:xfrm>
          <a:off x="82446" y="24169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F4140-78B9-4C23-817E-879CE25D1A87}">
      <dsp:nvSpPr>
        <dsp:cNvPr id="0" name=""/>
        <dsp:cNvSpPr/>
      </dsp:nvSpPr>
      <dsp:spPr>
        <a:xfrm>
          <a:off x="1001369" y="1330017"/>
          <a:ext cx="7056187"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E SCM –CL</a:t>
          </a:r>
        </a:p>
      </dsp:txBody>
      <dsp:txXfrm>
        <a:off x="1001369" y="1330017"/>
        <a:ext cx="7056187" cy="677550"/>
      </dsp:txXfrm>
    </dsp:sp>
    <dsp:sp modelId="{ADDCD050-AA40-4C2D-998B-ECE71F858C61}">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3CFED-D0AD-4E77-8526-77A3CD35E62E}">
      <dsp:nvSpPr>
        <dsp:cNvPr id="0" name=""/>
        <dsp:cNvSpPr/>
      </dsp:nvSpPr>
      <dsp:spPr>
        <a:xfrm>
          <a:off x="1144243" y="2370558"/>
          <a:ext cx="6907174"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CMMI</a:t>
          </a:r>
        </a:p>
      </dsp:txBody>
      <dsp:txXfrm>
        <a:off x="1144243" y="2370558"/>
        <a:ext cx="6907174" cy="677550"/>
      </dsp:txXfrm>
    </dsp:sp>
    <dsp:sp modelId="{10332FA1-5D34-48D1-977B-1576994571E5}">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96409-3C7D-40E0-954B-3BF8A182F8A6}">
      <dsp:nvSpPr>
        <dsp:cNvPr id="0" name=""/>
        <dsp:cNvSpPr/>
      </dsp:nvSpPr>
      <dsp:spPr>
        <a:xfrm>
          <a:off x="995230" y="3386558"/>
          <a:ext cx="7056187"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COBIT</a:t>
          </a:r>
        </a:p>
      </dsp:txBody>
      <dsp:txXfrm>
        <a:off x="995230" y="3386558"/>
        <a:ext cx="7056187" cy="677550"/>
      </dsp:txXfrm>
    </dsp:sp>
    <dsp:sp modelId="{4330018A-347A-4FC9-B73B-748EF675BA9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609D45-E5AE-446E-9024-760DB49AE7AC}">
      <dsp:nvSpPr>
        <dsp:cNvPr id="0" name=""/>
        <dsp:cNvSpPr/>
      </dsp:nvSpPr>
      <dsp:spPr>
        <a:xfrm>
          <a:off x="509717" y="4402558"/>
          <a:ext cx="75417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Lean - Six sigma</a:t>
          </a:r>
        </a:p>
      </dsp:txBody>
      <dsp:txXfrm>
        <a:off x="509717" y="4402558"/>
        <a:ext cx="7541700" cy="677550"/>
      </dsp:txXfrm>
    </dsp:sp>
    <dsp:sp modelId="{5FBF62F4-72E9-4DBD-BEA9-5E17A7E1B39C}">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509717" y="338558"/>
          <a:ext cx="75417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ITIL (IT Information Library)</a:t>
          </a:r>
        </a:p>
      </dsp:txBody>
      <dsp:txXfrm>
        <a:off x="509717" y="338558"/>
        <a:ext cx="7541700" cy="677550"/>
      </dsp:txXfrm>
    </dsp:sp>
    <dsp:sp modelId="{6EE2A770-9493-443D-B41C-ADCF5E9B0C04}">
      <dsp:nvSpPr>
        <dsp:cNvPr id="0" name=""/>
        <dsp:cNvSpPr/>
      </dsp:nvSpPr>
      <dsp:spPr>
        <a:xfrm>
          <a:off x="82446" y="24169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F4140-78B9-4C23-817E-879CE25D1A87}">
      <dsp:nvSpPr>
        <dsp:cNvPr id="0" name=""/>
        <dsp:cNvSpPr/>
      </dsp:nvSpPr>
      <dsp:spPr>
        <a:xfrm>
          <a:off x="1001369" y="1330017"/>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E SCM –CL</a:t>
          </a:r>
        </a:p>
      </dsp:txBody>
      <dsp:txXfrm>
        <a:off x="1001369" y="1330017"/>
        <a:ext cx="7056187" cy="677550"/>
      </dsp:txXfrm>
    </dsp:sp>
    <dsp:sp modelId="{ADDCD050-AA40-4C2D-998B-ECE71F858C61}">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3CFED-D0AD-4E77-8526-77A3CD35E62E}">
      <dsp:nvSpPr>
        <dsp:cNvPr id="0" name=""/>
        <dsp:cNvSpPr/>
      </dsp:nvSpPr>
      <dsp:spPr>
        <a:xfrm>
          <a:off x="1144243" y="2370558"/>
          <a:ext cx="6907174"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CMMI</a:t>
          </a:r>
        </a:p>
      </dsp:txBody>
      <dsp:txXfrm>
        <a:off x="1144243" y="2370558"/>
        <a:ext cx="6907174" cy="677550"/>
      </dsp:txXfrm>
    </dsp:sp>
    <dsp:sp modelId="{10332FA1-5D34-48D1-977B-1576994571E5}">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96409-3C7D-40E0-954B-3BF8A182F8A6}">
      <dsp:nvSpPr>
        <dsp:cNvPr id="0" name=""/>
        <dsp:cNvSpPr/>
      </dsp:nvSpPr>
      <dsp:spPr>
        <a:xfrm>
          <a:off x="995230" y="3386558"/>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COBIT</a:t>
          </a:r>
        </a:p>
      </dsp:txBody>
      <dsp:txXfrm>
        <a:off x="995230" y="3386558"/>
        <a:ext cx="7056187" cy="677550"/>
      </dsp:txXfrm>
    </dsp:sp>
    <dsp:sp modelId="{4330018A-347A-4FC9-B73B-748EF675BA9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609D45-E5AE-446E-9024-760DB49AE7AC}">
      <dsp:nvSpPr>
        <dsp:cNvPr id="0" name=""/>
        <dsp:cNvSpPr/>
      </dsp:nvSpPr>
      <dsp:spPr>
        <a:xfrm>
          <a:off x="509717" y="4402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Lean - Six sigma</a:t>
          </a:r>
        </a:p>
      </dsp:txBody>
      <dsp:txXfrm>
        <a:off x="509717" y="4402558"/>
        <a:ext cx="7541700" cy="677550"/>
      </dsp:txXfrm>
    </dsp:sp>
    <dsp:sp modelId="{5FBF62F4-72E9-4DBD-BEA9-5E17A7E1B39C}">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509717" y="338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ITIL (IT Information Library)</a:t>
          </a:r>
        </a:p>
      </dsp:txBody>
      <dsp:txXfrm>
        <a:off x="509717" y="338558"/>
        <a:ext cx="7541700" cy="677550"/>
      </dsp:txXfrm>
    </dsp:sp>
    <dsp:sp modelId="{6EE2A770-9493-443D-B41C-ADCF5E9B0C04}">
      <dsp:nvSpPr>
        <dsp:cNvPr id="0" name=""/>
        <dsp:cNvSpPr/>
      </dsp:nvSpPr>
      <dsp:spPr>
        <a:xfrm>
          <a:off x="82446" y="24169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F4140-78B9-4C23-817E-879CE25D1A87}">
      <dsp:nvSpPr>
        <dsp:cNvPr id="0" name=""/>
        <dsp:cNvSpPr/>
      </dsp:nvSpPr>
      <dsp:spPr>
        <a:xfrm>
          <a:off x="1001369" y="1330017"/>
          <a:ext cx="7056187"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E SCM –CL</a:t>
          </a:r>
        </a:p>
      </dsp:txBody>
      <dsp:txXfrm>
        <a:off x="1001369" y="1330017"/>
        <a:ext cx="7056187" cy="677550"/>
      </dsp:txXfrm>
    </dsp:sp>
    <dsp:sp modelId="{ADDCD050-AA40-4C2D-998B-ECE71F858C61}">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3CFED-D0AD-4E77-8526-77A3CD35E62E}">
      <dsp:nvSpPr>
        <dsp:cNvPr id="0" name=""/>
        <dsp:cNvSpPr/>
      </dsp:nvSpPr>
      <dsp:spPr>
        <a:xfrm>
          <a:off x="1144243" y="2370558"/>
          <a:ext cx="6907174"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CMMI</a:t>
          </a:r>
        </a:p>
      </dsp:txBody>
      <dsp:txXfrm>
        <a:off x="1144243" y="2370558"/>
        <a:ext cx="6907174" cy="677550"/>
      </dsp:txXfrm>
    </dsp:sp>
    <dsp:sp modelId="{10332FA1-5D34-48D1-977B-1576994571E5}">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96409-3C7D-40E0-954B-3BF8A182F8A6}">
      <dsp:nvSpPr>
        <dsp:cNvPr id="0" name=""/>
        <dsp:cNvSpPr/>
      </dsp:nvSpPr>
      <dsp:spPr>
        <a:xfrm>
          <a:off x="995230" y="3386558"/>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COBIT</a:t>
          </a:r>
        </a:p>
      </dsp:txBody>
      <dsp:txXfrm>
        <a:off x="995230" y="3386558"/>
        <a:ext cx="7056187" cy="677550"/>
      </dsp:txXfrm>
    </dsp:sp>
    <dsp:sp modelId="{4330018A-347A-4FC9-B73B-748EF675BA9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609D45-E5AE-446E-9024-760DB49AE7AC}">
      <dsp:nvSpPr>
        <dsp:cNvPr id="0" name=""/>
        <dsp:cNvSpPr/>
      </dsp:nvSpPr>
      <dsp:spPr>
        <a:xfrm>
          <a:off x="509717" y="4402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Lean - Six sigma</a:t>
          </a:r>
        </a:p>
      </dsp:txBody>
      <dsp:txXfrm>
        <a:off x="509717" y="4402558"/>
        <a:ext cx="7541700" cy="677550"/>
      </dsp:txXfrm>
    </dsp:sp>
    <dsp:sp modelId="{5FBF62F4-72E9-4DBD-BEA9-5E17A7E1B39C}">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BEDBA-D101-45A3-A289-ABBF23C71ABD}">
      <dsp:nvSpPr>
        <dsp:cNvPr id="0" name=""/>
        <dsp:cNvSpPr/>
      </dsp:nvSpPr>
      <dsp:spPr>
        <a:xfrm>
          <a:off x="2772497" y="3287319"/>
          <a:ext cx="91440" cy="384356"/>
        </a:xfrm>
        <a:custGeom>
          <a:avLst/>
          <a:gdLst/>
          <a:ahLst/>
          <a:cxnLst/>
          <a:rect l="0" t="0" r="0" b="0"/>
          <a:pathLst>
            <a:path>
              <a:moveTo>
                <a:pt x="45720" y="0"/>
              </a:moveTo>
              <a:lnTo>
                <a:pt x="45720" y="3843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568C78-0562-465D-9508-26BB91960B96}">
      <dsp:nvSpPr>
        <dsp:cNvPr id="0" name=""/>
        <dsp:cNvSpPr/>
      </dsp:nvSpPr>
      <dsp:spPr>
        <a:xfrm>
          <a:off x="2772497" y="2063767"/>
          <a:ext cx="91440" cy="384356"/>
        </a:xfrm>
        <a:custGeom>
          <a:avLst/>
          <a:gdLst/>
          <a:ahLst/>
          <a:cxnLst/>
          <a:rect l="0" t="0" r="0" b="0"/>
          <a:pathLst>
            <a:path>
              <a:moveTo>
                <a:pt x="45720" y="0"/>
              </a:moveTo>
              <a:lnTo>
                <a:pt x="45720" y="38435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EDCD9-328F-47E5-BC57-A25A3AF9EDE8}">
      <dsp:nvSpPr>
        <dsp:cNvPr id="0" name=""/>
        <dsp:cNvSpPr/>
      </dsp:nvSpPr>
      <dsp:spPr>
        <a:xfrm>
          <a:off x="2772497" y="840215"/>
          <a:ext cx="91440" cy="384356"/>
        </a:xfrm>
        <a:custGeom>
          <a:avLst/>
          <a:gdLst/>
          <a:ahLst/>
          <a:cxnLst/>
          <a:rect l="0" t="0" r="0" b="0"/>
          <a:pathLst>
            <a:path>
              <a:moveTo>
                <a:pt x="45720" y="0"/>
              </a:moveTo>
              <a:lnTo>
                <a:pt x="45720" y="38435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811E12-6481-4E14-B119-283690EFFC7C}">
      <dsp:nvSpPr>
        <dsp:cNvPr id="0" name=""/>
        <dsp:cNvSpPr/>
      </dsp:nvSpPr>
      <dsp:spPr>
        <a:xfrm>
          <a:off x="2157432" y="1018"/>
          <a:ext cx="1321568" cy="8391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C843B7-7B82-432B-BF01-1C8AC0F02611}">
      <dsp:nvSpPr>
        <dsp:cNvPr id="0" name=""/>
        <dsp:cNvSpPr/>
      </dsp:nvSpPr>
      <dsp:spPr>
        <a:xfrm>
          <a:off x="2304273" y="140517"/>
          <a:ext cx="1321568" cy="8391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Phases</a:t>
          </a:r>
        </a:p>
      </dsp:txBody>
      <dsp:txXfrm>
        <a:off x="2328852" y="165096"/>
        <a:ext cx="1272410" cy="790038"/>
      </dsp:txXfrm>
    </dsp:sp>
    <dsp:sp modelId="{CB0AD488-9026-4AF7-B4BD-6646DD4A7320}">
      <dsp:nvSpPr>
        <dsp:cNvPr id="0" name=""/>
        <dsp:cNvSpPr/>
      </dsp:nvSpPr>
      <dsp:spPr>
        <a:xfrm>
          <a:off x="2157432" y="1224571"/>
          <a:ext cx="1321568" cy="8391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BB73F1-9C37-4D32-BE43-CCB9D9BDFDB8}">
      <dsp:nvSpPr>
        <dsp:cNvPr id="0" name=""/>
        <dsp:cNvSpPr/>
      </dsp:nvSpPr>
      <dsp:spPr>
        <a:xfrm>
          <a:off x="2304273" y="1364070"/>
          <a:ext cx="1321568" cy="83919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Domaines</a:t>
          </a:r>
        </a:p>
      </dsp:txBody>
      <dsp:txXfrm>
        <a:off x="2328852" y="1388649"/>
        <a:ext cx="1272410" cy="790038"/>
      </dsp:txXfrm>
    </dsp:sp>
    <dsp:sp modelId="{40A95FBE-8D06-421F-9B76-04ACE34BF16F}">
      <dsp:nvSpPr>
        <dsp:cNvPr id="0" name=""/>
        <dsp:cNvSpPr/>
      </dsp:nvSpPr>
      <dsp:spPr>
        <a:xfrm>
          <a:off x="2157432" y="2448123"/>
          <a:ext cx="1321568" cy="839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CE76C-2D89-4CB7-AF74-A386D056DB43}">
      <dsp:nvSpPr>
        <dsp:cNvPr id="0" name=""/>
        <dsp:cNvSpPr/>
      </dsp:nvSpPr>
      <dsp:spPr>
        <a:xfrm>
          <a:off x="2304273" y="2587622"/>
          <a:ext cx="1321568" cy="83919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Pratiques</a:t>
          </a:r>
        </a:p>
      </dsp:txBody>
      <dsp:txXfrm>
        <a:off x="2328852" y="2612201"/>
        <a:ext cx="1272410" cy="790038"/>
      </dsp:txXfrm>
    </dsp:sp>
    <dsp:sp modelId="{7C28E7A3-4145-4B41-8B9F-CD3EC1B77B4E}">
      <dsp:nvSpPr>
        <dsp:cNvPr id="0" name=""/>
        <dsp:cNvSpPr/>
      </dsp:nvSpPr>
      <dsp:spPr>
        <a:xfrm>
          <a:off x="2157432" y="3671676"/>
          <a:ext cx="1321568" cy="8391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55F20C-FBE1-47A1-8903-CE89CF3158D7}">
      <dsp:nvSpPr>
        <dsp:cNvPr id="0" name=""/>
        <dsp:cNvSpPr/>
      </dsp:nvSpPr>
      <dsp:spPr>
        <a:xfrm>
          <a:off x="2304273" y="3811174"/>
          <a:ext cx="1321568" cy="83919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activités</a:t>
          </a:r>
        </a:p>
      </dsp:txBody>
      <dsp:txXfrm>
        <a:off x="2328852" y="3835753"/>
        <a:ext cx="1272410" cy="7900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A9261-B611-4081-AFF5-585900C1E091}">
      <dsp:nvSpPr>
        <dsp:cNvPr id="0" name=""/>
        <dsp:cNvSpPr/>
      </dsp:nvSpPr>
      <dsp:spPr>
        <a:xfrm rot="1032887" flipH="1">
          <a:off x="1217331" y="-37174"/>
          <a:ext cx="750654" cy="450059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55A799-D060-4F95-A3E4-1B0E25E858C8}">
      <dsp:nvSpPr>
        <dsp:cNvPr id="0" name=""/>
        <dsp:cNvSpPr/>
      </dsp:nvSpPr>
      <dsp:spPr>
        <a:xfrm>
          <a:off x="3070050" y="714379"/>
          <a:ext cx="2925386" cy="6399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Niveau 5 : Maitrise de l’excellence</a:t>
          </a:r>
        </a:p>
      </dsp:txBody>
      <dsp:txXfrm>
        <a:off x="3101289" y="745618"/>
        <a:ext cx="2862908" cy="577450"/>
      </dsp:txXfrm>
    </dsp:sp>
    <dsp:sp modelId="{3FD831D4-E0AB-4533-95FF-33A06FF3259C}">
      <dsp:nvSpPr>
        <dsp:cNvPr id="0" name=""/>
        <dsp:cNvSpPr/>
      </dsp:nvSpPr>
      <dsp:spPr>
        <a:xfrm>
          <a:off x="2780730" y="1500198"/>
          <a:ext cx="2932524" cy="6399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Niveau 4 : Optimiser </a:t>
          </a:r>
          <a:r>
            <a:rPr lang="fr-FR" sz="1300" kern="1200" dirty="0" err="1"/>
            <a:t>proactivement</a:t>
          </a:r>
          <a:r>
            <a:rPr lang="fr-FR" sz="1300" kern="1200" dirty="0"/>
            <a:t> la valeur</a:t>
          </a:r>
        </a:p>
      </dsp:txBody>
      <dsp:txXfrm>
        <a:off x="2811969" y="1531437"/>
        <a:ext cx="2870046" cy="577450"/>
      </dsp:txXfrm>
    </dsp:sp>
    <dsp:sp modelId="{9A6EE0EA-189E-4517-994C-06DA0452A310}">
      <dsp:nvSpPr>
        <dsp:cNvPr id="0" name=""/>
        <dsp:cNvSpPr/>
      </dsp:nvSpPr>
      <dsp:spPr>
        <a:xfrm>
          <a:off x="2641423" y="2214576"/>
          <a:ext cx="2925386" cy="6399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Niveau 3 : Gérer la performance de </a:t>
          </a:r>
          <a:r>
            <a:rPr lang="fr-FR" sz="1300" kern="1200" dirty="0" err="1"/>
            <a:t>sourcing</a:t>
          </a:r>
          <a:r>
            <a:rPr lang="fr-FR" sz="1300" kern="1200" dirty="0"/>
            <a:t> au niveau de l’organisation</a:t>
          </a:r>
        </a:p>
      </dsp:txBody>
      <dsp:txXfrm>
        <a:off x="2672662" y="2245815"/>
        <a:ext cx="2862908" cy="577450"/>
      </dsp:txXfrm>
    </dsp:sp>
    <dsp:sp modelId="{D8CA1569-06FE-4C16-BF2A-17EFCE8913B0}">
      <dsp:nvSpPr>
        <dsp:cNvPr id="0" name=""/>
        <dsp:cNvSpPr/>
      </dsp:nvSpPr>
      <dsp:spPr>
        <a:xfrm>
          <a:off x="2427109" y="2928960"/>
          <a:ext cx="2925386" cy="6399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Niveau 2 : Gérer le </a:t>
          </a:r>
          <a:r>
            <a:rPr lang="fr-FR" sz="1300" kern="1200" dirty="0" err="1"/>
            <a:t>sourcing</a:t>
          </a:r>
          <a:r>
            <a:rPr lang="fr-FR" sz="1300" kern="1200" dirty="0"/>
            <a:t> de façon cohérente</a:t>
          </a:r>
        </a:p>
      </dsp:txBody>
      <dsp:txXfrm>
        <a:off x="2458348" y="2960199"/>
        <a:ext cx="2862908" cy="577450"/>
      </dsp:txXfrm>
    </dsp:sp>
    <dsp:sp modelId="{7E52BCDB-7C35-42C2-A5AD-8E6BEEA6BE09}">
      <dsp:nvSpPr>
        <dsp:cNvPr id="0" name=""/>
        <dsp:cNvSpPr/>
      </dsp:nvSpPr>
      <dsp:spPr>
        <a:xfrm>
          <a:off x="2212795" y="3714779"/>
          <a:ext cx="2925386" cy="6399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Niveau 1 : Effectuer empiriquement le </a:t>
          </a:r>
          <a:r>
            <a:rPr lang="fr-FR" sz="1300" kern="1200" dirty="0" err="1"/>
            <a:t>sourcing</a:t>
          </a:r>
          <a:endParaRPr lang="fr-FR" sz="1300" kern="1200" dirty="0"/>
        </a:p>
      </dsp:txBody>
      <dsp:txXfrm>
        <a:off x="2244034" y="3746018"/>
        <a:ext cx="2862908" cy="577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F8C05-FBEA-4AB1-B4A1-2EF7569E944A}">
      <dsp:nvSpPr>
        <dsp:cNvPr id="0" name=""/>
        <dsp:cNvSpPr/>
      </dsp:nvSpPr>
      <dsp:spPr>
        <a:xfrm>
          <a:off x="2477894" y="2602722"/>
          <a:ext cx="1719879" cy="304352"/>
        </a:xfrm>
        <a:custGeom>
          <a:avLst/>
          <a:gdLst/>
          <a:ahLst/>
          <a:cxnLst/>
          <a:rect l="0" t="0" r="0" b="0"/>
          <a:pathLst>
            <a:path>
              <a:moveTo>
                <a:pt x="0" y="0"/>
              </a:moveTo>
              <a:lnTo>
                <a:pt x="0" y="207407"/>
              </a:lnTo>
              <a:lnTo>
                <a:pt x="1719879" y="207407"/>
              </a:lnTo>
              <a:lnTo>
                <a:pt x="1719879" y="3043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3EFA55-A4B4-46F1-B9E3-296EAC1A182D}">
      <dsp:nvSpPr>
        <dsp:cNvPr id="0" name=""/>
        <dsp:cNvSpPr/>
      </dsp:nvSpPr>
      <dsp:spPr>
        <a:xfrm>
          <a:off x="2477894" y="3571593"/>
          <a:ext cx="1719879" cy="304352"/>
        </a:xfrm>
        <a:custGeom>
          <a:avLst/>
          <a:gdLst/>
          <a:ahLst/>
          <a:cxnLst/>
          <a:rect l="0" t="0" r="0" b="0"/>
          <a:pathLst>
            <a:path>
              <a:moveTo>
                <a:pt x="0" y="0"/>
              </a:moveTo>
              <a:lnTo>
                <a:pt x="0" y="207407"/>
              </a:lnTo>
              <a:lnTo>
                <a:pt x="1719879" y="207407"/>
              </a:lnTo>
              <a:lnTo>
                <a:pt x="1719879" y="3043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46F9A-3ECD-439C-A16D-A00FC7C7B72F}">
      <dsp:nvSpPr>
        <dsp:cNvPr id="0" name=""/>
        <dsp:cNvSpPr/>
      </dsp:nvSpPr>
      <dsp:spPr>
        <a:xfrm>
          <a:off x="2432174" y="3571593"/>
          <a:ext cx="91440" cy="304352"/>
        </a:xfrm>
        <a:custGeom>
          <a:avLst/>
          <a:gdLst/>
          <a:ahLst/>
          <a:cxnLst/>
          <a:rect l="0" t="0" r="0" b="0"/>
          <a:pathLst>
            <a:path>
              <a:moveTo>
                <a:pt x="45720" y="0"/>
              </a:moveTo>
              <a:lnTo>
                <a:pt x="45720" y="3043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29F04-EECA-4C1D-B37C-66D6112C0632}">
      <dsp:nvSpPr>
        <dsp:cNvPr id="0" name=""/>
        <dsp:cNvSpPr/>
      </dsp:nvSpPr>
      <dsp:spPr>
        <a:xfrm>
          <a:off x="758015" y="3571593"/>
          <a:ext cx="1719879" cy="304352"/>
        </a:xfrm>
        <a:custGeom>
          <a:avLst/>
          <a:gdLst/>
          <a:ahLst/>
          <a:cxnLst/>
          <a:rect l="0" t="0" r="0" b="0"/>
          <a:pathLst>
            <a:path>
              <a:moveTo>
                <a:pt x="1719879" y="0"/>
              </a:moveTo>
              <a:lnTo>
                <a:pt x="1719879" y="207407"/>
              </a:lnTo>
              <a:lnTo>
                <a:pt x="0" y="207407"/>
              </a:lnTo>
              <a:lnTo>
                <a:pt x="0" y="3043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B0A99E-0137-4598-B25B-DD2D071BC507}">
      <dsp:nvSpPr>
        <dsp:cNvPr id="0" name=""/>
        <dsp:cNvSpPr/>
      </dsp:nvSpPr>
      <dsp:spPr>
        <a:xfrm>
          <a:off x="2432174" y="2602722"/>
          <a:ext cx="91440" cy="304352"/>
        </a:xfrm>
        <a:custGeom>
          <a:avLst/>
          <a:gdLst/>
          <a:ahLst/>
          <a:cxnLst/>
          <a:rect l="0" t="0" r="0" b="0"/>
          <a:pathLst>
            <a:path>
              <a:moveTo>
                <a:pt x="45720" y="0"/>
              </a:moveTo>
              <a:lnTo>
                <a:pt x="45720" y="3043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132DFE-DB92-4AA4-804B-A2C24DACFCF2}">
      <dsp:nvSpPr>
        <dsp:cNvPr id="0" name=""/>
        <dsp:cNvSpPr/>
      </dsp:nvSpPr>
      <dsp:spPr>
        <a:xfrm>
          <a:off x="758015" y="2602722"/>
          <a:ext cx="1719879" cy="304352"/>
        </a:xfrm>
        <a:custGeom>
          <a:avLst/>
          <a:gdLst/>
          <a:ahLst/>
          <a:cxnLst/>
          <a:rect l="0" t="0" r="0" b="0"/>
          <a:pathLst>
            <a:path>
              <a:moveTo>
                <a:pt x="1719879" y="0"/>
              </a:moveTo>
              <a:lnTo>
                <a:pt x="1719879" y="207407"/>
              </a:lnTo>
              <a:lnTo>
                <a:pt x="0" y="207407"/>
              </a:lnTo>
              <a:lnTo>
                <a:pt x="0" y="3043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465EFA-C2FA-46AD-B88A-4F19E2BCF1F8}">
      <dsp:nvSpPr>
        <dsp:cNvPr id="0" name=""/>
        <dsp:cNvSpPr/>
      </dsp:nvSpPr>
      <dsp:spPr>
        <a:xfrm>
          <a:off x="2432174" y="1633852"/>
          <a:ext cx="91440" cy="304352"/>
        </a:xfrm>
        <a:custGeom>
          <a:avLst/>
          <a:gdLst/>
          <a:ahLst/>
          <a:cxnLst/>
          <a:rect l="0" t="0" r="0" b="0"/>
          <a:pathLst>
            <a:path>
              <a:moveTo>
                <a:pt x="45720" y="0"/>
              </a:moveTo>
              <a:lnTo>
                <a:pt x="45720" y="30435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68DEFE-2E5C-4767-AE39-476C9EDE3BE9}">
      <dsp:nvSpPr>
        <dsp:cNvPr id="0" name=""/>
        <dsp:cNvSpPr/>
      </dsp:nvSpPr>
      <dsp:spPr>
        <a:xfrm>
          <a:off x="2432174" y="664981"/>
          <a:ext cx="91440" cy="304352"/>
        </a:xfrm>
        <a:custGeom>
          <a:avLst/>
          <a:gdLst/>
          <a:ahLst/>
          <a:cxnLst/>
          <a:rect l="0" t="0" r="0" b="0"/>
          <a:pathLst>
            <a:path>
              <a:moveTo>
                <a:pt x="45720" y="0"/>
              </a:moveTo>
              <a:lnTo>
                <a:pt x="45720" y="3043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FB38D6-BA42-4CA0-AFB7-AC8562B72C7A}">
      <dsp:nvSpPr>
        <dsp:cNvPr id="0" name=""/>
        <dsp:cNvSpPr/>
      </dsp:nvSpPr>
      <dsp:spPr>
        <a:xfrm>
          <a:off x="1954652" y="463"/>
          <a:ext cx="1046485" cy="664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3038A-7194-4985-913C-29AAEEBA0460}">
      <dsp:nvSpPr>
        <dsp:cNvPr id="0" name=""/>
        <dsp:cNvSpPr/>
      </dsp:nvSpPr>
      <dsp:spPr>
        <a:xfrm>
          <a:off x="2070928" y="110925"/>
          <a:ext cx="1046485" cy="6645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Phases</a:t>
          </a:r>
        </a:p>
      </dsp:txBody>
      <dsp:txXfrm>
        <a:off x="2090391" y="130388"/>
        <a:ext cx="1007559" cy="625592"/>
      </dsp:txXfrm>
    </dsp:sp>
    <dsp:sp modelId="{82B7DD80-93DE-403A-BE7F-63CBA907CC73}">
      <dsp:nvSpPr>
        <dsp:cNvPr id="0" name=""/>
        <dsp:cNvSpPr/>
      </dsp:nvSpPr>
      <dsp:spPr>
        <a:xfrm>
          <a:off x="1954652" y="969334"/>
          <a:ext cx="1046485" cy="66451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E12FEF-931D-4E0B-B714-3839C72D9D3E}">
      <dsp:nvSpPr>
        <dsp:cNvPr id="0" name=""/>
        <dsp:cNvSpPr/>
      </dsp:nvSpPr>
      <dsp:spPr>
        <a:xfrm>
          <a:off x="2070928" y="1079796"/>
          <a:ext cx="1046485" cy="6645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Domaines</a:t>
          </a:r>
        </a:p>
      </dsp:txBody>
      <dsp:txXfrm>
        <a:off x="2090391" y="1099259"/>
        <a:ext cx="1007559" cy="625592"/>
      </dsp:txXfrm>
    </dsp:sp>
    <dsp:sp modelId="{8D55F6A6-3C9E-45D4-9D20-7BA0E008D501}">
      <dsp:nvSpPr>
        <dsp:cNvPr id="0" name=""/>
        <dsp:cNvSpPr/>
      </dsp:nvSpPr>
      <dsp:spPr>
        <a:xfrm>
          <a:off x="1954652" y="1938204"/>
          <a:ext cx="1046485" cy="6645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087EF-18B8-43A1-8ECF-05F07F0FF16E}">
      <dsp:nvSpPr>
        <dsp:cNvPr id="0" name=""/>
        <dsp:cNvSpPr/>
      </dsp:nvSpPr>
      <dsp:spPr>
        <a:xfrm>
          <a:off x="2070928" y="2048667"/>
          <a:ext cx="1046485" cy="66451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Pratiques</a:t>
          </a:r>
        </a:p>
      </dsp:txBody>
      <dsp:txXfrm>
        <a:off x="2090391" y="2068130"/>
        <a:ext cx="1007559" cy="625592"/>
      </dsp:txXfrm>
    </dsp:sp>
    <dsp:sp modelId="{2E7DB54B-78F2-4E7F-B79D-220790568D0F}">
      <dsp:nvSpPr>
        <dsp:cNvPr id="0" name=""/>
        <dsp:cNvSpPr/>
      </dsp:nvSpPr>
      <dsp:spPr>
        <a:xfrm>
          <a:off x="14351" y="2907075"/>
          <a:ext cx="1487327" cy="6645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BFDDB7-AA14-45D4-B80A-21906BE9ECE3}">
      <dsp:nvSpPr>
        <dsp:cNvPr id="0" name=""/>
        <dsp:cNvSpPr/>
      </dsp:nvSpPr>
      <dsp:spPr>
        <a:xfrm>
          <a:off x="130627" y="3017537"/>
          <a:ext cx="1487327" cy="6645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Activités préparation</a:t>
          </a:r>
        </a:p>
      </dsp:txBody>
      <dsp:txXfrm>
        <a:off x="150090" y="3037000"/>
        <a:ext cx="1448401" cy="625592"/>
      </dsp:txXfrm>
    </dsp:sp>
    <dsp:sp modelId="{2403BB58-0F57-4F8F-8CCE-955AE20231EE}">
      <dsp:nvSpPr>
        <dsp:cNvPr id="0" name=""/>
        <dsp:cNvSpPr/>
      </dsp:nvSpPr>
      <dsp:spPr>
        <a:xfrm>
          <a:off x="1734231" y="2907075"/>
          <a:ext cx="1487327" cy="6645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B9266-DF84-4D08-B4BC-8173EA448AAA}">
      <dsp:nvSpPr>
        <dsp:cNvPr id="0" name=""/>
        <dsp:cNvSpPr/>
      </dsp:nvSpPr>
      <dsp:spPr>
        <a:xfrm>
          <a:off x="1850507" y="3017537"/>
          <a:ext cx="1487327" cy="6645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Activités spécifiques</a:t>
          </a:r>
        </a:p>
      </dsp:txBody>
      <dsp:txXfrm>
        <a:off x="1869970" y="3037000"/>
        <a:ext cx="1448401" cy="625592"/>
      </dsp:txXfrm>
    </dsp:sp>
    <dsp:sp modelId="{D00CA5B5-3DD0-4909-96F8-DC7CAE1A8B86}">
      <dsp:nvSpPr>
        <dsp:cNvPr id="0" name=""/>
        <dsp:cNvSpPr/>
      </dsp:nvSpPr>
      <dsp:spPr>
        <a:xfrm>
          <a:off x="14351" y="3875946"/>
          <a:ext cx="1487327" cy="6645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9DF41-A039-4B87-AB89-13BEFD74C48A}">
      <dsp:nvSpPr>
        <dsp:cNvPr id="0" name=""/>
        <dsp:cNvSpPr/>
      </dsp:nvSpPr>
      <dsp:spPr>
        <a:xfrm>
          <a:off x="130627" y="3986408"/>
          <a:ext cx="1487327" cy="6645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Activités requises</a:t>
          </a:r>
        </a:p>
      </dsp:txBody>
      <dsp:txXfrm>
        <a:off x="150090" y="4005871"/>
        <a:ext cx="1448401" cy="625592"/>
      </dsp:txXfrm>
    </dsp:sp>
    <dsp:sp modelId="{869EDB59-FC48-49A4-9655-D9DD6C908264}">
      <dsp:nvSpPr>
        <dsp:cNvPr id="0" name=""/>
        <dsp:cNvSpPr/>
      </dsp:nvSpPr>
      <dsp:spPr>
        <a:xfrm>
          <a:off x="1734231" y="3875946"/>
          <a:ext cx="1487327" cy="6645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77797-42A2-4FF3-A075-6FC404A72640}">
      <dsp:nvSpPr>
        <dsp:cNvPr id="0" name=""/>
        <dsp:cNvSpPr/>
      </dsp:nvSpPr>
      <dsp:spPr>
        <a:xfrm>
          <a:off x="1850507" y="3986408"/>
          <a:ext cx="1487327" cy="6645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Activités recommandées</a:t>
          </a:r>
        </a:p>
      </dsp:txBody>
      <dsp:txXfrm>
        <a:off x="1869970" y="4005871"/>
        <a:ext cx="1448401" cy="625592"/>
      </dsp:txXfrm>
    </dsp:sp>
    <dsp:sp modelId="{B787EF61-6D5F-4695-8CF2-50959681243F}">
      <dsp:nvSpPr>
        <dsp:cNvPr id="0" name=""/>
        <dsp:cNvSpPr/>
      </dsp:nvSpPr>
      <dsp:spPr>
        <a:xfrm>
          <a:off x="3454110" y="3875946"/>
          <a:ext cx="1487327" cy="6645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F9D0-3E5A-4735-BDE8-540557D3E17B}">
      <dsp:nvSpPr>
        <dsp:cNvPr id="0" name=""/>
        <dsp:cNvSpPr/>
      </dsp:nvSpPr>
      <dsp:spPr>
        <a:xfrm>
          <a:off x="3570387" y="3986408"/>
          <a:ext cx="1487327" cy="6645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Informations complémentaires</a:t>
          </a:r>
        </a:p>
      </dsp:txBody>
      <dsp:txXfrm>
        <a:off x="3589850" y="4005871"/>
        <a:ext cx="1448401" cy="625592"/>
      </dsp:txXfrm>
    </dsp:sp>
    <dsp:sp modelId="{C09D1C33-7455-4ABB-8054-B196D8714FCC}">
      <dsp:nvSpPr>
        <dsp:cNvPr id="0" name=""/>
        <dsp:cNvSpPr/>
      </dsp:nvSpPr>
      <dsp:spPr>
        <a:xfrm>
          <a:off x="3454110" y="2907075"/>
          <a:ext cx="1487327" cy="6645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F17BEE-283B-4459-A127-6C1DA20BAA9D}">
      <dsp:nvSpPr>
        <dsp:cNvPr id="0" name=""/>
        <dsp:cNvSpPr/>
      </dsp:nvSpPr>
      <dsp:spPr>
        <a:xfrm>
          <a:off x="3570387" y="3017537"/>
          <a:ext cx="1487327" cy="6645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Activités de soutien, pilotage et suivi</a:t>
          </a:r>
        </a:p>
      </dsp:txBody>
      <dsp:txXfrm>
        <a:off x="3589850" y="3037000"/>
        <a:ext cx="1448401" cy="6255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509717" y="338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ITIL (IT Information Library)</a:t>
          </a:r>
        </a:p>
      </dsp:txBody>
      <dsp:txXfrm>
        <a:off x="509717" y="338558"/>
        <a:ext cx="7541700" cy="677550"/>
      </dsp:txXfrm>
    </dsp:sp>
    <dsp:sp modelId="{6EE2A770-9493-443D-B41C-ADCF5E9B0C04}">
      <dsp:nvSpPr>
        <dsp:cNvPr id="0" name=""/>
        <dsp:cNvSpPr/>
      </dsp:nvSpPr>
      <dsp:spPr>
        <a:xfrm>
          <a:off x="82446" y="24169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F4140-78B9-4C23-817E-879CE25D1A87}">
      <dsp:nvSpPr>
        <dsp:cNvPr id="0" name=""/>
        <dsp:cNvSpPr/>
      </dsp:nvSpPr>
      <dsp:spPr>
        <a:xfrm>
          <a:off x="1001369" y="1330017"/>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E SCM –CL</a:t>
          </a:r>
        </a:p>
      </dsp:txBody>
      <dsp:txXfrm>
        <a:off x="1001369" y="1330017"/>
        <a:ext cx="7056187" cy="677550"/>
      </dsp:txXfrm>
    </dsp:sp>
    <dsp:sp modelId="{ADDCD050-AA40-4C2D-998B-ECE71F858C61}">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3CFED-D0AD-4E77-8526-77A3CD35E62E}">
      <dsp:nvSpPr>
        <dsp:cNvPr id="0" name=""/>
        <dsp:cNvSpPr/>
      </dsp:nvSpPr>
      <dsp:spPr>
        <a:xfrm>
          <a:off x="1144243" y="2370558"/>
          <a:ext cx="6907174"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CMMI</a:t>
          </a:r>
        </a:p>
      </dsp:txBody>
      <dsp:txXfrm>
        <a:off x="1144243" y="2370558"/>
        <a:ext cx="6907174" cy="677550"/>
      </dsp:txXfrm>
    </dsp:sp>
    <dsp:sp modelId="{10332FA1-5D34-48D1-977B-1576994571E5}">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96409-3C7D-40E0-954B-3BF8A182F8A6}">
      <dsp:nvSpPr>
        <dsp:cNvPr id="0" name=""/>
        <dsp:cNvSpPr/>
      </dsp:nvSpPr>
      <dsp:spPr>
        <a:xfrm>
          <a:off x="995230" y="3386558"/>
          <a:ext cx="7056187"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COBIT</a:t>
          </a:r>
        </a:p>
      </dsp:txBody>
      <dsp:txXfrm>
        <a:off x="995230" y="3386558"/>
        <a:ext cx="7056187" cy="677550"/>
      </dsp:txXfrm>
    </dsp:sp>
    <dsp:sp modelId="{4330018A-347A-4FC9-B73B-748EF675BA9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609D45-E5AE-446E-9024-760DB49AE7AC}">
      <dsp:nvSpPr>
        <dsp:cNvPr id="0" name=""/>
        <dsp:cNvSpPr/>
      </dsp:nvSpPr>
      <dsp:spPr>
        <a:xfrm>
          <a:off x="509717" y="4402558"/>
          <a:ext cx="7541700" cy="67755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fr-FR" sz="3300" kern="1200" dirty="0"/>
            <a:t>Lean - Six sigma</a:t>
          </a:r>
        </a:p>
      </dsp:txBody>
      <dsp:txXfrm>
        <a:off x="509717" y="4402558"/>
        <a:ext cx="7541700" cy="677550"/>
      </dsp:txXfrm>
    </dsp:sp>
    <dsp:sp modelId="{5FBF62F4-72E9-4DBD-BEA9-5E17A7E1B39C}">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fr-F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pPr rtl="0"/>
            <a:fld id="{3C80F580-3B6A-44CD-9A1E-E890016126F8}" type="datetime1">
              <a:rPr lang="fr-FR" smtClean="0"/>
              <a:t>17/11/2020</a:t>
            </a:fld>
            <a:endParaRPr lang="fr-F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fr-F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pPr rtl="0"/>
            <a:fld id="{9C679768-A2FC-4D08-91F6-8DCE6C566B36}" type="slidenum">
              <a:rPr lang="fr-FR" smtClean="0"/>
              <a:t>‹N°›</a:t>
            </a:fld>
            <a:endParaRPr lang="fr-F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fr-FR" noProof="1"/>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pPr rtl="0"/>
            <a:fld id="{7DF8ED89-FBF4-48E3-B6C6-C071DA98F802}" type="datetime1">
              <a:rPr lang="fr-FR" noProof="1" dirty="0" smtClean="0"/>
              <a:t>17/11/2020</a:t>
            </a:fld>
            <a:endParaRPr lang="fr-FR" noProof="1"/>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rtl="0"/>
            <a:endParaRPr lang="fr-FR" noProof="1"/>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a:p>
            <a:pPr lvl="4" rtl="0"/>
            <a:r>
              <a:rPr lang="fr-FR" noProof="1"/>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fr-FR" noProof="1"/>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pPr rtl="0"/>
            <a:fld id="{DF61EA0F-A667-4B49-8422-0062BC55E249}" type="slidenum">
              <a:rPr lang="fr-FR" noProof="1" dirty="0" smtClean="0"/>
              <a:t>‹N°›</a:t>
            </a:fld>
            <a:endParaRPr lang="fr-FR" noProof="1"/>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image" Target="../media/image50.png"/></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82600" y="1279525"/>
            <a:ext cx="6140450" cy="34544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77C96784-FF8E-47B7-AE88-86C2731106B2}"/>
              </a:ext>
            </a:extLst>
          </p:cNvPr>
          <p:cNvSpPr>
            <a:spLocks noGrp="1" noRot="1" noChangeAspect="1" noChangeArrowheads="1" noTextEdit="1"/>
          </p:cNvSpPr>
          <p:nvPr>
            <p:ph type="sldImg"/>
          </p:nvPr>
        </p:nvSpPr>
        <p:spPr>
          <a:ln/>
        </p:spPr>
      </p:sp>
      <p:sp>
        <p:nvSpPr>
          <p:cNvPr id="685059" name="Rectangle 3">
            <a:extLst>
              <a:ext uri="{FF2B5EF4-FFF2-40B4-BE49-F238E27FC236}">
                <a16:creationId xmlns:a16="http://schemas.microsoft.com/office/drawing/2014/main" id="{845CB82D-F756-4317-A605-0A68BD6AE578}"/>
              </a:ext>
            </a:extLst>
          </p:cNvPr>
          <p:cNvSpPr>
            <a:spLocks noGrp="1" noChangeArrowheads="1"/>
          </p:cNvSpPr>
          <p:nvPr>
            <p:ph type="body" idx="1"/>
          </p:nvPr>
        </p:nvSpPr>
        <p:spPr>
          <a:xfrm>
            <a:off x="1001476" y="5945315"/>
            <a:ext cx="5066578" cy="4484751"/>
          </a:xfrm>
          <a:ln/>
        </p:spPr>
        <p:txBody>
          <a:bodyPr lIns="97847" tIns="48923" rIns="97847" bIns="48923"/>
          <a:lstStyle/>
          <a:p>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a:extLst>
              <a:ext uri="{FF2B5EF4-FFF2-40B4-BE49-F238E27FC236}">
                <a16:creationId xmlns:a16="http://schemas.microsoft.com/office/drawing/2014/main" id="{30B42717-AE1D-405C-B4DF-BAFFDFFFEF2B}"/>
              </a:ext>
            </a:extLst>
          </p:cNvPr>
          <p:cNvSpPr>
            <a:spLocks noGrp="1" noRot="1" noChangeAspect="1" noChangeArrowheads="1" noTextEdit="1"/>
          </p:cNvSpPr>
          <p:nvPr>
            <p:ph type="sldImg"/>
          </p:nvPr>
        </p:nvSpPr>
        <p:spPr>
          <a:ln/>
        </p:spPr>
      </p:sp>
      <p:sp>
        <p:nvSpPr>
          <p:cNvPr id="696323" name="Rectangle 3">
            <a:extLst>
              <a:ext uri="{FF2B5EF4-FFF2-40B4-BE49-F238E27FC236}">
                <a16:creationId xmlns:a16="http://schemas.microsoft.com/office/drawing/2014/main" id="{F4892AD0-1438-4FD4-BF1C-CF0ACC2157E9}"/>
              </a:ext>
            </a:extLst>
          </p:cNvPr>
          <p:cNvSpPr>
            <a:spLocks noGrp="1" noChangeArrowheads="1"/>
          </p:cNvSpPr>
          <p:nvPr>
            <p:ph type="body" idx="1"/>
          </p:nvPr>
        </p:nvSpPr>
        <p:spPr>
          <a:xfrm>
            <a:off x="1001476" y="5945315"/>
            <a:ext cx="5066578" cy="4484751"/>
          </a:xfrm>
          <a:ln/>
        </p:spPr>
        <p:txBody>
          <a:bodyPr lIns="97847" tIns="48923" rIns="97847" bIns="48923"/>
          <a:lstStyle/>
          <a:p>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05DC43D-B479-4C8E-9840-5FCD699D26B7}"/>
              </a:ext>
            </a:extLst>
          </p:cNvPr>
          <p:cNvSpPr>
            <a:spLocks noGrp="1" noChangeArrowheads="1"/>
          </p:cNvSpPr>
          <p:nvPr>
            <p:ph type="sldNum" sz="quarter" idx="5"/>
          </p:nvPr>
        </p:nvSpPr>
        <p:spPr>
          <a:ln/>
        </p:spPr>
        <p:txBody>
          <a:bodyPr/>
          <a:lstStyle/>
          <a:p>
            <a:fld id="{0DB1417B-04BB-4E76-8B69-448CE038AB53}" type="slidenum">
              <a:rPr lang="fr-FR" altLang="fr-FR"/>
              <a:pPr/>
              <a:t>66</a:t>
            </a:fld>
            <a:endParaRPr lang="fr-FR" altLang="fr-FR"/>
          </a:p>
        </p:txBody>
      </p:sp>
      <p:sp>
        <p:nvSpPr>
          <p:cNvPr id="380930" name="Rectangle 2">
            <a:extLst>
              <a:ext uri="{FF2B5EF4-FFF2-40B4-BE49-F238E27FC236}">
                <a16:creationId xmlns:a16="http://schemas.microsoft.com/office/drawing/2014/main" id="{6E7980CA-905E-4297-AA66-0AC35410B19F}"/>
              </a:ext>
            </a:extLst>
          </p:cNvPr>
          <p:cNvSpPr>
            <a:spLocks noGrp="1" noRot="1" noChangeAspect="1" noChangeArrowheads="1" noTextEdit="1"/>
          </p:cNvSpPr>
          <p:nvPr>
            <p:ph type="sldImg"/>
          </p:nvPr>
        </p:nvSpPr>
        <p:spPr>
          <a:xfrm>
            <a:off x="-177800" y="835025"/>
            <a:ext cx="7402513" cy="4165600"/>
          </a:xfrm>
          <a:ln/>
        </p:spPr>
      </p:sp>
      <p:sp>
        <p:nvSpPr>
          <p:cNvPr id="380931" name="Rectangle 3">
            <a:extLst>
              <a:ext uri="{FF2B5EF4-FFF2-40B4-BE49-F238E27FC236}">
                <a16:creationId xmlns:a16="http://schemas.microsoft.com/office/drawing/2014/main" id="{BBA33DBE-56FF-4A3A-B839-DF8DF1342C66}"/>
              </a:ext>
            </a:extLst>
          </p:cNvPr>
          <p:cNvSpPr>
            <a:spLocks noGrp="1" noChangeArrowheads="1"/>
          </p:cNvSpPr>
          <p:nvPr>
            <p:ph type="body" idx="1"/>
          </p:nvPr>
        </p:nvSpPr>
        <p:spPr>
          <a:xfrm>
            <a:off x="705473" y="5279001"/>
            <a:ext cx="5630628" cy="4998257"/>
          </a:xfrm>
        </p:spPr>
        <p:txBody>
          <a:bodyPr/>
          <a:lstStyle/>
          <a:p>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BA94B4D-A9B8-4B1F-8730-DC692480058C}"/>
              </a:ext>
            </a:extLst>
          </p:cNvPr>
          <p:cNvSpPr>
            <a:spLocks noGrp="1" noChangeArrowheads="1"/>
          </p:cNvSpPr>
          <p:nvPr>
            <p:ph type="sldNum" sz="quarter" idx="5"/>
          </p:nvPr>
        </p:nvSpPr>
        <p:spPr>
          <a:ln/>
        </p:spPr>
        <p:txBody>
          <a:bodyPr/>
          <a:lstStyle/>
          <a:p>
            <a:fld id="{174C522B-C815-4C2D-A42B-98BE7AB5A364}" type="slidenum">
              <a:rPr lang="fr-FR" altLang="fr-FR"/>
              <a:pPr/>
              <a:t>67</a:t>
            </a:fld>
            <a:endParaRPr lang="fr-FR" altLang="fr-FR"/>
          </a:p>
        </p:txBody>
      </p:sp>
      <p:sp>
        <p:nvSpPr>
          <p:cNvPr id="382978" name="Rectangle 2">
            <a:extLst>
              <a:ext uri="{FF2B5EF4-FFF2-40B4-BE49-F238E27FC236}">
                <a16:creationId xmlns:a16="http://schemas.microsoft.com/office/drawing/2014/main" id="{3FCB2053-D2CD-40A2-B46E-213C1317AB9A}"/>
              </a:ext>
            </a:extLst>
          </p:cNvPr>
          <p:cNvSpPr>
            <a:spLocks noGrp="1" noRot="1" noChangeAspect="1" noChangeArrowheads="1" noTextEdit="1"/>
          </p:cNvSpPr>
          <p:nvPr>
            <p:ph type="sldImg"/>
          </p:nvPr>
        </p:nvSpPr>
        <p:spPr>
          <a:xfrm>
            <a:off x="-177800" y="835025"/>
            <a:ext cx="7402513" cy="4165600"/>
          </a:xfrm>
          <a:ln/>
        </p:spPr>
      </p:sp>
      <p:sp>
        <p:nvSpPr>
          <p:cNvPr id="382979" name="Rectangle 3">
            <a:extLst>
              <a:ext uri="{FF2B5EF4-FFF2-40B4-BE49-F238E27FC236}">
                <a16:creationId xmlns:a16="http://schemas.microsoft.com/office/drawing/2014/main" id="{DE817FEC-4735-40FC-8239-9A1359B6E10E}"/>
              </a:ext>
            </a:extLst>
          </p:cNvPr>
          <p:cNvSpPr>
            <a:spLocks noGrp="1" noChangeArrowheads="1"/>
          </p:cNvSpPr>
          <p:nvPr>
            <p:ph type="body" idx="1"/>
          </p:nvPr>
        </p:nvSpPr>
        <p:spPr>
          <a:xfrm>
            <a:off x="702184" y="5279001"/>
            <a:ext cx="5637206" cy="4998257"/>
          </a:xfrm>
        </p:spPr>
        <p:txBody>
          <a:bodyPr/>
          <a:lstStyle/>
          <a:p>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70B98DB3-5B7D-4F10-8B4C-96D3E0E22439}"/>
              </a:ext>
            </a:extLst>
          </p:cNvPr>
          <p:cNvSpPr>
            <a:spLocks noGrp="1" noChangeArrowheads="1"/>
          </p:cNvSpPr>
          <p:nvPr>
            <p:ph type="sldNum" sz="quarter" idx="5"/>
          </p:nvPr>
        </p:nvSpPr>
        <p:spPr>
          <a:ln/>
        </p:spPr>
        <p:txBody>
          <a:bodyPr/>
          <a:lstStyle/>
          <a:p>
            <a:fld id="{B93D8DF8-E2FB-44F7-883A-79019F398903}" type="slidenum">
              <a:rPr lang="fr-FR" altLang="fr-FR"/>
              <a:pPr/>
              <a:t>68</a:t>
            </a:fld>
            <a:endParaRPr lang="fr-FR" altLang="fr-FR"/>
          </a:p>
        </p:txBody>
      </p:sp>
      <p:sp>
        <p:nvSpPr>
          <p:cNvPr id="385026" name="Rectangle 2">
            <a:extLst>
              <a:ext uri="{FF2B5EF4-FFF2-40B4-BE49-F238E27FC236}">
                <a16:creationId xmlns:a16="http://schemas.microsoft.com/office/drawing/2014/main" id="{DE653714-AB11-4380-987E-EB06C4566ECF}"/>
              </a:ext>
            </a:extLst>
          </p:cNvPr>
          <p:cNvSpPr>
            <a:spLocks noGrp="1" noRot="1" noChangeAspect="1" noChangeArrowheads="1" noTextEdit="1"/>
          </p:cNvSpPr>
          <p:nvPr>
            <p:ph type="sldImg"/>
          </p:nvPr>
        </p:nvSpPr>
        <p:spPr>
          <a:xfrm>
            <a:off x="-177800" y="835025"/>
            <a:ext cx="7402513" cy="4165600"/>
          </a:xfr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019B1E-4AFB-4433-96EE-D78E7A78D714}"/>
              </a:ext>
            </a:extLst>
          </p:cNvPr>
          <p:cNvSpPr>
            <a:spLocks noGrp="1" noChangeArrowheads="1"/>
          </p:cNvSpPr>
          <p:nvPr>
            <p:ph type="sldNum" sz="quarter" idx="5"/>
          </p:nvPr>
        </p:nvSpPr>
        <p:spPr>
          <a:ln/>
        </p:spPr>
        <p:txBody>
          <a:bodyPr/>
          <a:lstStyle/>
          <a:p>
            <a:fld id="{8972AD4D-7C35-42DC-82D9-89A31194C7D3}" type="slidenum">
              <a:rPr lang="fr-FR" altLang="fr-FR"/>
              <a:pPr/>
              <a:t>69</a:t>
            </a:fld>
            <a:endParaRPr lang="fr-FR" altLang="fr-FR"/>
          </a:p>
        </p:txBody>
      </p:sp>
      <p:sp>
        <p:nvSpPr>
          <p:cNvPr id="389122" name="Rectangle 2">
            <a:extLst>
              <a:ext uri="{FF2B5EF4-FFF2-40B4-BE49-F238E27FC236}">
                <a16:creationId xmlns:a16="http://schemas.microsoft.com/office/drawing/2014/main" id="{9E93C457-7C7F-4D1D-9278-418C6FD6538F}"/>
              </a:ext>
            </a:extLst>
          </p:cNvPr>
          <p:cNvSpPr>
            <a:spLocks noGrp="1" noRot="1" noChangeAspect="1" noChangeArrowheads="1" noTextEdit="1"/>
          </p:cNvSpPr>
          <p:nvPr>
            <p:ph type="sldImg"/>
          </p:nvPr>
        </p:nvSpPr>
        <p:spPr>
          <a:xfrm>
            <a:off x="-177800" y="835025"/>
            <a:ext cx="7402513" cy="4165600"/>
          </a:xfrm>
          <a:ln/>
        </p:spPr>
      </p:sp>
      <p:sp>
        <p:nvSpPr>
          <p:cNvPr id="389123" name="Rectangle 3">
            <a:extLst>
              <a:ext uri="{FF2B5EF4-FFF2-40B4-BE49-F238E27FC236}">
                <a16:creationId xmlns:a16="http://schemas.microsoft.com/office/drawing/2014/main" id="{E437357D-A328-450D-BDDA-E7DCAE06053E}"/>
              </a:ext>
            </a:extLst>
          </p:cNvPr>
          <p:cNvSpPr>
            <a:spLocks noGrp="1" noChangeArrowheads="1"/>
          </p:cNvSpPr>
          <p:nvPr>
            <p:ph type="body" idx="1"/>
          </p:nvPr>
        </p:nvSpPr>
        <p:spPr>
          <a:xfrm>
            <a:off x="705473" y="5279001"/>
            <a:ext cx="5630628" cy="4998257"/>
          </a:xfrm>
        </p:spPr>
        <p:txBody>
          <a:bodyPr/>
          <a:lstStyle/>
          <a:p>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2F1A66E-0277-4DD3-882F-21569C8B59D5}"/>
              </a:ext>
            </a:extLst>
          </p:cNvPr>
          <p:cNvSpPr>
            <a:spLocks noGrp="1" noChangeArrowheads="1"/>
          </p:cNvSpPr>
          <p:nvPr>
            <p:ph type="sldNum" sz="quarter" idx="5"/>
          </p:nvPr>
        </p:nvSpPr>
        <p:spPr>
          <a:ln/>
        </p:spPr>
        <p:txBody>
          <a:bodyPr/>
          <a:lstStyle/>
          <a:p>
            <a:fld id="{7F908F30-98C3-429F-9303-AE3D110D6F02}" type="slidenum">
              <a:rPr lang="fr-FR" altLang="fr-FR"/>
              <a:pPr/>
              <a:t>70</a:t>
            </a:fld>
            <a:endParaRPr lang="fr-FR" altLang="fr-FR"/>
          </a:p>
        </p:txBody>
      </p:sp>
      <p:sp>
        <p:nvSpPr>
          <p:cNvPr id="391170" name="Rectangle 2">
            <a:extLst>
              <a:ext uri="{FF2B5EF4-FFF2-40B4-BE49-F238E27FC236}">
                <a16:creationId xmlns:a16="http://schemas.microsoft.com/office/drawing/2014/main" id="{864056E7-4635-44CC-A36B-422A6C1B266E}"/>
              </a:ext>
            </a:extLst>
          </p:cNvPr>
          <p:cNvSpPr>
            <a:spLocks noGrp="1" noRot="1" noChangeAspect="1" noChangeArrowheads="1" noTextEdit="1"/>
          </p:cNvSpPr>
          <p:nvPr>
            <p:ph type="sldImg"/>
          </p:nvPr>
        </p:nvSpPr>
        <p:spPr>
          <a:xfrm>
            <a:off x="-177800" y="835025"/>
            <a:ext cx="7402513" cy="4165600"/>
          </a:xfrm>
          <a:ln/>
        </p:spPr>
      </p:sp>
      <p:sp>
        <p:nvSpPr>
          <p:cNvPr id="391171" name="Rectangle 3">
            <a:extLst>
              <a:ext uri="{FF2B5EF4-FFF2-40B4-BE49-F238E27FC236}">
                <a16:creationId xmlns:a16="http://schemas.microsoft.com/office/drawing/2014/main" id="{9BE67473-51E4-4DD3-B7B2-E4E2C0173CB6}"/>
              </a:ext>
            </a:extLst>
          </p:cNvPr>
          <p:cNvSpPr>
            <a:spLocks noGrp="1" noChangeArrowheads="1"/>
          </p:cNvSpPr>
          <p:nvPr>
            <p:ph type="body" idx="1"/>
          </p:nvPr>
        </p:nvSpPr>
        <p:spPr>
          <a:xfrm>
            <a:off x="705473" y="5279001"/>
            <a:ext cx="5630628" cy="4998257"/>
          </a:xfrm>
        </p:spPr>
        <p:txBody>
          <a:bodyPr/>
          <a:lstStyle/>
          <a:p>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F2F6391-E045-4FEB-9DE8-EBBCEE516B80}"/>
              </a:ext>
            </a:extLst>
          </p:cNvPr>
          <p:cNvSpPr>
            <a:spLocks noGrp="1" noChangeArrowheads="1"/>
          </p:cNvSpPr>
          <p:nvPr>
            <p:ph type="sldNum" sz="quarter" idx="5"/>
          </p:nvPr>
        </p:nvSpPr>
        <p:spPr>
          <a:ln/>
        </p:spPr>
        <p:txBody>
          <a:bodyPr/>
          <a:lstStyle/>
          <a:p>
            <a:fld id="{76837129-88CD-4242-9D3A-D9BB361BE9E4}" type="slidenum">
              <a:rPr lang="fr-FR" altLang="fr-FR"/>
              <a:pPr/>
              <a:t>71</a:t>
            </a:fld>
            <a:endParaRPr lang="fr-FR" altLang="fr-FR"/>
          </a:p>
        </p:txBody>
      </p:sp>
      <p:sp>
        <p:nvSpPr>
          <p:cNvPr id="558082" name="Rectangle 2">
            <a:extLst>
              <a:ext uri="{FF2B5EF4-FFF2-40B4-BE49-F238E27FC236}">
                <a16:creationId xmlns:a16="http://schemas.microsoft.com/office/drawing/2014/main" id="{6149371A-56DA-44F2-9C2D-5F6044C69196}"/>
              </a:ext>
            </a:extLst>
          </p:cNvPr>
          <p:cNvSpPr>
            <a:spLocks noGrp="1" noRot="1" noChangeAspect="1" noChangeArrowheads="1" noTextEdit="1"/>
          </p:cNvSpPr>
          <p:nvPr>
            <p:ph type="sldImg"/>
          </p:nvPr>
        </p:nvSpPr>
        <p:spPr>
          <a:xfrm>
            <a:off x="-177800" y="835025"/>
            <a:ext cx="7402513" cy="4165600"/>
          </a:xfrm>
          <a:ln/>
        </p:spPr>
      </p:sp>
      <p:sp>
        <p:nvSpPr>
          <p:cNvPr id="558083" name="Rectangle 3">
            <a:extLst>
              <a:ext uri="{FF2B5EF4-FFF2-40B4-BE49-F238E27FC236}">
                <a16:creationId xmlns:a16="http://schemas.microsoft.com/office/drawing/2014/main" id="{44DF365B-CEC7-4FEA-8D3D-512ABEFC18BA}"/>
              </a:ext>
            </a:extLst>
          </p:cNvPr>
          <p:cNvSpPr>
            <a:spLocks noGrp="1" noChangeArrowheads="1"/>
          </p:cNvSpPr>
          <p:nvPr>
            <p:ph type="body" idx="1"/>
          </p:nvPr>
        </p:nvSpPr>
        <p:spPr>
          <a:xfrm>
            <a:off x="705473" y="5279001"/>
            <a:ext cx="5630628" cy="4998257"/>
          </a:xfrm>
        </p:spPr>
        <p:txBody>
          <a:bodyPr/>
          <a:lstStyle/>
          <a:p>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408E1538-1A66-4D5F-93D1-7F3548D449E8}"/>
              </a:ext>
            </a:extLst>
          </p:cNvPr>
          <p:cNvSpPr>
            <a:spLocks noGrp="1" noChangeArrowheads="1"/>
          </p:cNvSpPr>
          <p:nvPr>
            <p:ph type="sldNum" sz="quarter" idx="5"/>
          </p:nvPr>
        </p:nvSpPr>
        <p:spPr>
          <a:ln/>
        </p:spPr>
        <p:txBody>
          <a:bodyPr/>
          <a:lstStyle/>
          <a:p>
            <a:fld id="{9CC90BDE-9C37-418A-BEBD-84090ADD8A2A}" type="slidenum">
              <a:rPr lang="fr-FR" altLang="fr-FR"/>
              <a:pPr/>
              <a:t>72</a:t>
            </a:fld>
            <a:endParaRPr lang="fr-FR" altLang="fr-FR"/>
          </a:p>
        </p:txBody>
      </p:sp>
      <p:sp>
        <p:nvSpPr>
          <p:cNvPr id="617474" name="Rectangle 2">
            <a:extLst>
              <a:ext uri="{FF2B5EF4-FFF2-40B4-BE49-F238E27FC236}">
                <a16:creationId xmlns:a16="http://schemas.microsoft.com/office/drawing/2014/main" id="{EF87D8F0-ABE1-4BA9-BE9A-4D4AE2C53C58}"/>
              </a:ext>
            </a:extLst>
          </p:cNvPr>
          <p:cNvSpPr>
            <a:spLocks noGrp="1" noRot="1" noChangeAspect="1" noChangeArrowheads="1" noTextEdit="1"/>
          </p:cNvSpPr>
          <p:nvPr>
            <p:ph type="sldImg"/>
          </p:nvPr>
        </p:nvSpPr>
        <p:spPr>
          <a:xfrm>
            <a:off x="-454025" y="406400"/>
            <a:ext cx="8101013" cy="4557713"/>
          </a:xfrm>
          <a:ln/>
        </p:spPr>
      </p:sp>
      <p:sp>
        <p:nvSpPr>
          <p:cNvPr id="617475" name="Rectangle 3">
            <a:extLst>
              <a:ext uri="{FF2B5EF4-FFF2-40B4-BE49-F238E27FC236}">
                <a16:creationId xmlns:a16="http://schemas.microsoft.com/office/drawing/2014/main" id="{F3BCDD5F-2475-4602-ADB6-0EBDE1C5DDD0}"/>
              </a:ext>
            </a:extLst>
          </p:cNvPr>
          <p:cNvSpPr>
            <a:spLocks noGrp="1" noChangeArrowheads="1"/>
          </p:cNvSpPr>
          <p:nvPr>
            <p:ph type="body" idx="1"/>
          </p:nvPr>
        </p:nvSpPr>
        <p:spPr>
          <a:xfrm>
            <a:off x="2152597" y="8214344"/>
            <a:ext cx="4334794" cy="2420060"/>
          </a:xfrm>
        </p:spPr>
        <p:txBody>
          <a:bodyPr/>
          <a:lstStyle/>
          <a:p>
            <a:endParaRPr lang="es-ES_tradnl" altLang="fr-FR"/>
          </a:p>
        </p:txBody>
      </p:sp>
      <p:sp>
        <p:nvSpPr>
          <p:cNvPr id="617476" name="Text Box 4">
            <a:extLst>
              <a:ext uri="{FF2B5EF4-FFF2-40B4-BE49-F238E27FC236}">
                <a16:creationId xmlns:a16="http://schemas.microsoft.com/office/drawing/2014/main" id="{321F584B-5B08-443C-83B1-1CBD478BA70F}"/>
              </a:ext>
            </a:extLst>
          </p:cNvPr>
          <p:cNvSpPr txBox="1">
            <a:spLocks noChangeArrowheads="1"/>
          </p:cNvSpPr>
          <p:nvPr/>
        </p:nvSpPr>
        <p:spPr bwMode="auto">
          <a:xfrm>
            <a:off x="720273" y="90620"/>
            <a:ext cx="3604256" cy="280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47393" rIns="0" bIns="47393">
            <a:spAutoFit/>
          </a:bodyPr>
          <a:lstStyle>
            <a:lvl1pPr algn="l" defTabSz="874713">
              <a:spcBef>
                <a:spcPct val="0"/>
              </a:spcBef>
              <a:defRPr>
                <a:solidFill>
                  <a:schemeClr val="tx1"/>
                </a:solidFill>
                <a:latin typeface="Arial" panose="020B0604020202020204" pitchFamily="34" charset="0"/>
              </a:defRPr>
            </a:lvl1pPr>
            <a:lvl2pPr marL="438150" algn="l" defTabSz="874713">
              <a:spcBef>
                <a:spcPct val="0"/>
              </a:spcBef>
              <a:defRPr>
                <a:solidFill>
                  <a:schemeClr val="tx1"/>
                </a:solidFill>
                <a:latin typeface="Arial" panose="020B0604020202020204" pitchFamily="34" charset="0"/>
              </a:defRPr>
            </a:lvl2pPr>
            <a:lvl3pPr marL="874713" algn="l" defTabSz="874713">
              <a:spcBef>
                <a:spcPct val="0"/>
              </a:spcBef>
              <a:defRPr>
                <a:solidFill>
                  <a:schemeClr val="tx1"/>
                </a:solidFill>
                <a:latin typeface="Arial" panose="020B0604020202020204" pitchFamily="34" charset="0"/>
              </a:defRPr>
            </a:lvl3pPr>
            <a:lvl4pPr marL="1312863" algn="l" defTabSz="874713">
              <a:spcBef>
                <a:spcPct val="0"/>
              </a:spcBef>
              <a:defRPr>
                <a:solidFill>
                  <a:schemeClr val="tx1"/>
                </a:solidFill>
                <a:latin typeface="Arial" panose="020B0604020202020204" pitchFamily="34" charset="0"/>
              </a:defRPr>
            </a:lvl4pPr>
            <a:lvl5pPr marL="1749425" algn="l" defTabSz="874713">
              <a:spcBef>
                <a:spcPct val="0"/>
              </a:spcBef>
              <a:defRPr>
                <a:solidFill>
                  <a:schemeClr val="tx1"/>
                </a:solidFill>
                <a:latin typeface="Arial" panose="020B0604020202020204" pitchFamily="34" charset="0"/>
              </a:defRPr>
            </a:lvl5pPr>
            <a:lvl6pPr marL="2206625" defTabSz="874713" fontAlgn="base">
              <a:spcBef>
                <a:spcPct val="0"/>
              </a:spcBef>
              <a:spcAft>
                <a:spcPct val="0"/>
              </a:spcAft>
              <a:defRPr>
                <a:solidFill>
                  <a:schemeClr val="tx1"/>
                </a:solidFill>
                <a:latin typeface="Arial" panose="020B0604020202020204" pitchFamily="34" charset="0"/>
              </a:defRPr>
            </a:lvl6pPr>
            <a:lvl7pPr marL="2663825" defTabSz="874713" fontAlgn="base">
              <a:spcBef>
                <a:spcPct val="0"/>
              </a:spcBef>
              <a:spcAft>
                <a:spcPct val="0"/>
              </a:spcAft>
              <a:defRPr>
                <a:solidFill>
                  <a:schemeClr val="tx1"/>
                </a:solidFill>
                <a:latin typeface="Arial" panose="020B0604020202020204" pitchFamily="34" charset="0"/>
              </a:defRPr>
            </a:lvl7pPr>
            <a:lvl8pPr marL="3121025" defTabSz="874713" fontAlgn="base">
              <a:spcBef>
                <a:spcPct val="0"/>
              </a:spcBef>
              <a:spcAft>
                <a:spcPct val="0"/>
              </a:spcAft>
              <a:defRPr>
                <a:solidFill>
                  <a:schemeClr val="tx1"/>
                </a:solidFill>
                <a:latin typeface="Arial" panose="020B0604020202020204" pitchFamily="34" charset="0"/>
              </a:defRPr>
            </a:lvl8pPr>
            <a:lvl9pPr marL="3578225" defTabSz="874713" fontAlgn="base">
              <a:spcBef>
                <a:spcPct val="0"/>
              </a:spcBef>
              <a:spcAft>
                <a:spcPct val="0"/>
              </a:spcAft>
              <a:defRPr>
                <a:solidFill>
                  <a:schemeClr val="tx1"/>
                </a:solidFill>
                <a:latin typeface="Arial" panose="020B0604020202020204" pitchFamily="34" charset="0"/>
              </a:defRPr>
            </a:lvl9pPr>
          </a:lstStyle>
          <a:p>
            <a:r>
              <a:rPr lang="es-ES_tradnl" altLang="fr-FR" sz="1200"/>
              <a:t>Introduction – Sigma: A Process Performance Metric </a:t>
            </a:r>
            <a:endParaRPr lang="en-US" altLang="fr-FR" sz="1200"/>
          </a:p>
        </p:txBody>
      </p:sp>
      <p:sp>
        <p:nvSpPr>
          <p:cNvPr id="617477" name="Text Box 5">
            <a:extLst>
              <a:ext uri="{FF2B5EF4-FFF2-40B4-BE49-F238E27FC236}">
                <a16:creationId xmlns:a16="http://schemas.microsoft.com/office/drawing/2014/main" id="{8F318174-A26F-4863-8D1E-A505035574FA}"/>
              </a:ext>
            </a:extLst>
          </p:cNvPr>
          <p:cNvSpPr txBox="1">
            <a:spLocks noChangeArrowheads="1"/>
          </p:cNvSpPr>
          <p:nvPr/>
        </p:nvSpPr>
        <p:spPr bwMode="gray">
          <a:xfrm>
            <a:off x="705473" y="6700474"/>
            <a:ext cx="1294189" cy="15499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796" tIns="47398" rIns="94796" bIns="47398">
            <a:spAutoFit/>
          </a:bodyPr>
          <a:lstStyle>
            <a:lvl1pPr marL="85725" indent="-85725" algn="l" defTabSz="874713">
              <a:spcBef>
                <a:spcPct val="0"/>
              </a:spcBef>
              <a:tabLst>
                <a:tab pos="169863" algn="l"/>
                <a:tab pos="255588" algn="l"/>
                <a:tab pos="346075" algn="l"/>
              </a:tabLst>
              <a:defRPr>
                <a:solidFill>
                  <a:schemeClr val="tx1"/>
                </a:solidFill>
                <a:latin typeface="Arial" panose="020B0604020202020204" pitchFamily="34" charset="0"/>
              </a:defRPr>
            </a:lvl1pPr>
            <a:lvl2pPr marL="346075" indent="-88900" algn="l" defTabSz="874713">
              <a:spcBef>
                <a:spcPct val="0"/>
              </a:spcBef>
              <a:tabLst>
                <a:tab pos="169863" algn="l"/>
                <a:tab pos="255588" algn="l"/>
                <a:tab pos="346075" algn="l"/>
              </a:tabLst>
              <a:defRPr>
                <a:solidFill>
                  <a:schemeClr val="tx1"/>
                </a:solidFill>
                <a:latin typeface="Arial" panose="020B0604020202020204" pitchFamily="34" charset="0"/>
              </a:defRPr>
            </a:lvl2pPr>
            <a:lvl3pPr marL="874713" algn="l" defTabSz="874713">
              <a:spcBef>
                <a:spcPct val="0"/>
              </a:spcBef>
              <a:tabLst>
                <a:tab pos="169863" algn="l"/>
                <a:tab pos="255588" algn="l"/>
                <a:tab pos="346075" algn="l"/>
              </a:tabLst>
              <a:defRPr>
                <a:solidFill>
                  <a:schemeClr val="tx1"/>
                </a:solidFill>
                <a:latin typeface="Arial" panose="020B0604020202020204" pitchFamily="34" charset="0"/>
              </a:defRPr>
            </a:lvl3pPr>
            <a:lvl4pPr marL="1312863" algn="l" defTabSz="874713">
              <a:spcBef>
                <a:spcPct val="0"/>
              </a:spcBef>
              <a:tabLst>
                <a:tab pos="169863" algn="l"/>
                <a:tab pos="255588" algn="l"/>
                <a:tab pos="346075" algn="l"/>
              </a:tabLst>
              <a:defRPr>
                <a:solidFill>
                  <a:schemeClr val="tx1"/>
                </a:solidFill>
                <a:latin typeface="Arial" panose="020B0604020202020204" pitchFamily="34" charset="0"/>
              </a:defRPr>
            </a:lvl4pPr>
            <a:lvl5pPr marL="1749425" algn="l" defTabSz="874713">
              <a:spcBef>
                <a:spcPct val="0"/>
              </a:spcBef>
              <a:tabLst>
                <a:tab pos="169863" algn="l"/>
                <a:tab pos="255588" algn="l"/>
                <a:tab pos="346075" algn="l"/>
              </a:tabLst>
              <a:defRPr>
                <a:solidFill>
                  <a:schemeClr val="tx1"/>
                </a:solidFill>
                <a:latin typeface="Arial" panose="020B0604020202020204" pitchFamily="34" charset="0"/>
              </a:defRPr>
            </a:lvl5pPr>
            <a:lvl6pPr marL="2206625" defTabSz="874713" fontAlgn="base">
              <a:spcBef>
                <a:spcPct val="0"/>
              </a:spcBef>
              <a:spcAft>
                <a:spcPct val="0"/>
              </a:spcAft>
              <a:tabLst>
                <a:tab pos="169863" algn="l"/>
                <a:tab pos="255588" algn="l"/>
                <a:tab pos="346075" algn="l"/>
              </a:tabLst>
              <a:defRPr>
                <a:solidFill>
                  <a:schemeClr val="tx1"/>
                </a:solidFill>
                <a:latin typeface="Arial" panose="020B0604020202020204" pitchFamily="34" charset="0"/>
              </a:defRPr>
            </a:lvl6pPr>
            <a:lvl7pPr marL="2663825" defTabSz="874713" fontAlgn="base">
              <a:spcBef>
                <a:spcPct val="0"/>
              </a:spcBef>
              <a:spcAft>
                <a:spcPct val="0"/>
              </a:spcAft>
              <a:tabLst>
                <a:tab pos="169863" algn="l"/>
                <a:tab pos="255588" algn="l"/>
                <a:tab pos="346075" algn="l"/>
              </a:tabLst>
              <a:defRPr>
                <a:solidFill>
                  <a:schemeClr val="tx1"/>
                </a:solidFill>
                <a:latin typeface="Arial" panose="020B0604020202020204" pitchFamily="34" charset="0"/>
              </a:defRPr>
            </a:lvl7pPr>
            <a:lvl8pPr marL="3121025" defTabSz="874713" fontAlgn="base">
              <a:spcBef>
                <a:spcPct val="0"/>
              </a:spcBef>
              <a:spcAft>
                <a:spcPct val="0"/>
              </a:spcAft>
              <a:tabLst>
                <a:tab pos="169863" algn="l"/>
                <a:tab pos="255588" algn="l"/>
                <a:tab pos="346075" algn="l"/>
              </a:tabLst>
              <a:defRPr>
                <a:solidFill>
                  <a:schemeClr val="tx1"/>
                </a:solidFill>
                <a:latin typeface="Arial" panose="020B0604020202020204" pitchFamily="34" charset="0"/>
              </a:defRPr>
            </a:lvl8pPr>
            <a:lvl9pPr marL="3578225" defTabSz="874713" fontAlgn="base">
              <a:spcBef>
                <a:spcPct val="0"/>
              </a:spcBef>
              <a:spcAft>
                <a:spcPct val="0"/>
              </a:spcAft>
              <a:tabLst>
                <a:tab pos="169863" algn="l"/>
                <a:tab pos="255588" algn="l"/>
                <a:tab pos="346075" algn="l"/>
              </a:tabLst>
              <a:defRPr>
                <a:solidFill>
                  <a:schemeClr val="tx1"/>
                </a:solidFill>
                <a:latin typeface="Arial" panose="020B0604020202020204" pitchFamily="34" charset="0"/>
              </a:defRPr>
            </a:lvl9pPr>
          </a:lstStyle>
          <a:p>
            <a:pPr>
              <a:spcBef>
                <a:spcPct val="50000"/>
              </a:spcBef>
              <a:buFontTx/>
              <a:buBlip>
                <a:blip r:embed="rId3"/>
              </a:buBlip>
            </a:pPr>
            <a:r>
              <a:rPr lang="en-US" altLang="fr-FR" sz="700">
                <a:solidFill>
                  <a:srgbClr val="B2B2B2"/>
                </a:solidFill>
              </a:rPr>
              <a:t>A brief history</a:t>
            </a:r>
          </a:p>
          <a:p>
            <a:pPr>
              <a:spcBef>
                <a:spcPct val="50000"/>
              </a:spcBef>
              <a:buFontTx/>
              <a:buBlip>
                <a:blip r:embed="rId4"/>
              </a:buBlip>
            </a:pPr>
            <a:r>
              <a:rPr lang="en-US" altLang="fr-FR" sz="700"/>
              <a:t>Sigma: a process performance metric</a:t>
            </a:r>
          </a:p>
          <a:p>
            <a:pPr>
              <a:spcBef>
                <a:spcPct val="50000"/>
              </a:spcBef>
              <a:buFontTx/>
              <a:buBlip>
                <a:blip r:embed="rId3"/>
              </a:buBlip>
            </a:pPr>
            <a:r>
              <a:rPr lang="en-US" altLang="fr-FR" sz="700">
                <a:solidFill>
                  <a:srgbClr val="B2B2B2"/>
                </a:solidFill>
              </a:rPr>
              <a:t>Six Sigma: a process improvement methodology</a:t>
            </a:r>
          </a:p>
          <a:p>
            <a:pPr>
              <a:spcBef>
                <a:spcPct val="50000"/>
              </a:spcBef>
              <a:buFontTx/>
              <a:buBlip>
                <a:blip r:embed="rId3"/>
              </a:buBlip>
            </a:pPr>
            <a:r>
              <a:rPr lang="en-US" altLang="fr-FR" sz="700">
                <a:solidFill>
                  <a:srgbClr val="B2B2B2"/>
                </a:solidFill>
              </a:rPr>
              <a:t>Six Sigma:  a business transformation initiative</a:t>
            </a:r>
          </a:p>
          <a:p>
            <a:pPr>
              <a:spcBef>
                <a:spcPct val="50000"/>
              </a:spcBef>
              <a:buFontTx/>
              <a:buBlip>
                <a:blip r:embed="rId3"/>
              </a:buBlip>
            </a:pPr>
            <a:r>
              <a:rPr lang="en-US" altLang="fr-FR" sz="700">
                <a:solidFill>
                  <a:srgbClr val="B2B2B2"/>
                </a:solidFill>
              </a:rPr>
              <a:t>Deploying Six Sigma</a:t>
            </a:r>
          </a:p>
          <a:p>
            <a:pPr>
              <a:spcBef>
                <a:spcPct val="50000"/>
              </a:spcBef>
              <a:buFontTx/>
              <a:buBlip>
                <a:blip r:embed="rId3"/>
              </a:buBlip>
            </a:pPr>
            <a:r>
              <a:rPr lang="en-US" altLang="fr-FR" sz="700">
                <a:solidFill>
                  <a:srgbClr val="B2B2B2"/>
                </a:solidFill>
              </a:rPr>
              <a:t>Six Sigma and other quality initiatives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430454-F6EA-4FEC-8C2D-4C3B205637E3}"/>
              </a:ext>
            </a:extLst>
          </p:cNvPr>
          <p:cNvSpPr>
            <a:spLocks noGrp="1" noChangeArrowheads="1"/>
          </p:cNvSpPr>
          <p:nvPr>
            <p:ph type="sldNum" sz="quarter" idx="5"/>
          </p:nvPr>
        </p:nvSpPr>
        <p:spPr>
          <a:ln/>
        </p:spPr>
        <p:txBody>
          <a:bodyPr/>
          <a:lstStyle/>
          <a:p>
            <a:fld id="{2274D49C-5383-4F66-965A-0F065EBE8A80}" type="slidenum">
              <a:rPr lang="fr-FR" altLang="fr-FR"/>
              <a:pPr/>
              <a:t>73</a:t>
            </a:fld>
            <a:endParaRPr lang="fr-FR" altLang="fr-FR"/>
          </a:p>
        </p:txBody>
      </p:sp>
      <p:sp>
        <p:nvSpPr>
          <p:cNvPr id="395266" name="Rectangle 2">
            <a:extLst>
              <a:ext uri="{FF2B5EF4-FFF2-40B4-BE49-F238E27FC236}">
                <a16:creationId xmlns:a16="http://schemas.microsoft.com/office/drawing/2014/main" id="{9C022856-5D21-43D6-8C12-B3F71AEF9F67}"/>
              </a:ext>
            </a:extLst>
          </p:cNvPr>
          <p:cNvSpPr>
            <a:spLocks noGrp="1" noRot="1" noChangeAspect="1" noChangeArrowheads="1" noTextEdit="1"/>
          </p:cNvSpPr>
          <p:nvPr>
            <p:ph type="sldImg"/>
          </p:nvPr>
        </p:nvSpPr>
        <p:spPr>
          <a:xfrm>
            <a:off x="-452438" y="406400"/>
            <a:ext cx="8101013" cy="4557713"/>
          </a:xfrm>
          <a:ln/>
        </p:spPr>
      </p:sp>
      <p:sp>
        <p:nvSpPr>
          <p:cNvPr id="395267" name="Text Box 3">
            <a:extLst>
              <a:ext uri="{FF2B5EF4-FFF2-40B4-BE49-F238E27FC236}">
                <a16:creationId xmlns:a16="http://schemas.microsoft.com/office/drawing/2014/main" id="{2F5BF0DA-0FD4-4B3F-988A-BA0228C6F97A}"/>
              </a:ext>
            </a:extLst>
          </p:cNvPr>
          <p:cNvSpPr txBox="1">
            <a:spLocks noChangeArrowheads="1"/>
          </p:cNvSpPr>
          <p:nvPr/>
        </p:nvSpPr>
        <p:spPr bwMode="auto">
          <a:xfrm>
            <a:off x="721918" y="94174"/>
            <a:ext cx="3604256" cy="282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48284" rIns="0" bIns="48284">
            <a:spAutoFit/>
          </a:bodyPr>
          <a:lstStyle>
            <a:lvl1pPr algn="l" defTabSz="892175">
              <a:spcBef>
                <a:spcPct val="0"/>
              </a:spcBef>
              <a:defRPr>
                <a:solidFill>
                  <a:schemeClr val="tx1"/>
                </a:solidFill>
                <a:latin typeface="Arial" panose="020B0604020202020204" pitchFamily="34" charset="0"/>
              </a:defRPr>
            </a:lvl1pPr>
            <a:lvl2pPr marL="446088" algn="l" defTabSz="892175">
              <a:spcBef>
                <a:spcPct val="0"/>
              </a:spcBef>
              <a:defRPr>
                <a:solidFill>
                  <a:schemeClr val="tx1"/>
                </a:solidFill>
                <a:latin typeface="Arial" panose="020B0604020202020204" pitchFamily="34" charset="0"/>
              </a:defRPr>
            </a:lvl2pPr>
            <a:lvl3pPr marL="892175" algn="l" defTabSz="892175">
              <a:spcBef>
                <a:spcPct val="0"/>
              </a:spcBef>
              <a:defRPr>
                <a:solidFill>
                  <a:schemeClr val="tx1"/>
                </a:solidFill>
                <a:latin typeface="Arial" panose="020B0604020202020204" pitchFamily="34" charset="0"/>
              </a:defRPr>
            </a:lvl3pPr>
            <a:lvl4pPr marL="1338263" algn="l" defTabSz="892175">
              <a:spcBef>
                <a:spcPct val="0"/>
              </a:spcBef>
              <a:defRPr>
                <a:solidFill>
                  <a:schemeClr val="tx1"/>
                </a:solidFill>
                <a:latin typeface="Arial" panose="020B0604020202020204" pitchFamily="34" charset="0"/>
              </a:defRPr>
            </a:lvl4pPr>
            <a:lvl5pPr marL="1781175" algn="l" defTabSz="892175">
              <a:spcBef>
                <a:spcPct val="0"/>
              </a:spcBef>
              <a:defRPr>
                <a:solidFill>
                  <a:schemeClr val="tx1"/>
                </a:solidFill>
                <a:latin typeface="Arial" panose="020B0604020202020204" pitchFamily="34" charset="0"/>
              </a:defRPr>
            </a:lvl5pPr>
            <a:lvl6pPr marL="2238375" defTabSz="892175" fontAlgn="base">
              <a:spcBef>
                <a:spcPct val="0"/>
              </a:spcBef>
              <a:spcAft>
                <a:spcPct val="0"/>
              </a:spcAft>
              <a:defRPr>
                <a:solidFill>
                  <a:schemeClr val="tx1"/>
                </a:solidFill>
                <a:latin typeface="Arial" panose="020B0604020202020204" pitchFamily="34" charset="0"/>
              </a:defRPr>
            </a:lvl6pPr>
            <a:lvl7pPr marL="2695575" defTabSz="892175" fontAlgn="base">
              <a:spcBef>
                <a:spcPct val="0"/>
              </a:spcBef>
              <a:spcAft>
                <a:spcPct val="0"/>
              </a:spcAft>
              <a:defRPr>
                <a:solidFill>
                  <a:schemeClr val="tx1"/>
                </a:solidFill>
                <a:latin typeface="Arial" panose="020B0604020202020204" pitchFamily="34" charset="0"/>
              </a:defRPr>
            </a:lvl7pPr>
            <a:lvl8pPr marL="3152775" defTabSz="892175" fontAlgn="base">
              <a:spcBef>
                <a:spcPct val="0"/>
              </a:spcBef>
              <a:spcAft>
                <a:spcPct val="0"/>
              </a:spcAft>
              <a:defRPr>
                <a:solidFill>
                  <a:schemeClr val="tx1"/>
                </a:solidFill>
                <a:latin typeface="Arial" panose="020B0604020202020204" pitchFamily="34" charset="0"/>
              </a:defRPr>
            </a:lvl8pPr>
            <a:lvl9pPr marL="3609975" defTabSz="892175" fontAlgn="base">
              <a:spcBef>
                <a:spcPct val="0"/>
              </a:spcBef>
              <a:spcAft>
                <a:spcPct val="0"/>
              </a:spcAft>
              <a:defRPr>
                <a:solidFill>
                  <a:schemeClr val="tx1"/>
                </a:solidFill>
                <a:latin typeface="Arial" panose="020B0604020202020204" pitchFamily="34" charset="0"/>
              </a:defRPr>
            </a:lvl9pPr>
          </a:lstStyle>
          <a:p>
            <a:r>
              <a:rPr lang="en-US" altLang="fr-FR" sz="1200"/>
              <a:t>Introduction – Sigma: A Process Performance Metric </a:t>
            </a:r>
          </a:p>
        </p:txBody>
      </p:sp>
      <p:sp>
        <p:nvSpPr>
          <p:cNvPr id="395268" name="Rectangle 4">
            <a:extLst>
              <a:ext uri="{FF2B5EF4-FFF2-40B4-BE49-F238E27FC236}">
                <a16:creationId xmlns:a16="http://schemas.microsoft.com/office/drawing/2014/main" id="{9216E2DA-9A31-43EB-AFCA-509CA856F987}"/>
              </a:ext>
            </a:extLst>
          </p:cNvPr>
          <p:cNvSpPr>
            <a:spLocks noGrp="1" noChangeArrowheads="1"/>
          </p:cNvSpPr>
          <p:nvPr>
            <p:ph type="body" idx="1"/>
          </p:nvPr>
        </p:nvSpPr>
        <p:spPr>
          <a:xfrm>
            <a:off x="702184" y="5279001"/>
            <a:ext cx="5637206" cy="4998257"/>
          </a:xfrm>
        </p:spPr>
        <p:txBody>
          <a:bodyPr/>
          <a:lstStyle/>
          <a:p>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a:extLst>
              <a:ext uri="{FF2B5EF4-FFF2-40B4-BE49-F238E27FC236}">
                <a16:creationId xmlns:a16="http://schemas.microsoft.com/office/drawing/2014/main" id="{F6AF758A-9F8F-4937-863F-DAE903D49E87}"/>
              </a:ext>
            </a:extLst>
          </p:cNvPr>
          <p:cNvSpPr>
            <a:spLocks noGrp="1" noRot="1" noChangeAspect="1" noChangeArrowheads="1" noTextEdit="1"/>
          </p:cNvSpPr>
          <p:nvPr>
            <p:ph type="sldImg"/>
          </p:nvPr>
        </p:nvSpPr>
        <p:spPr>
          <a:xfrm>
            <a:off x="-617538" y="806450"/>
            <a:ext cx="8267701" cy="4651375"/>
          </a:xfrm>
          <a:ln/>
        </p:spPr>
      </p:sp>
      <p:sp>
        <p:nvSpPr>
          <p:cNvPr id="850947" name="Rectangle 3">
            <a:extLst>
              <a:ext uri="{FF2B5EF4-FFF2-40B4-BE49-F238E27FC236}">
                <a16:creationId xmlns:a16="http://schemas.microsoft.com/office/drawing/2014/main" id="{FE0A5191-4AFC-4480-A97D-E5F293F317E8}"/>
              </a:ext>
            </a:extLst>
          </p:cNvPr>
          <p:cNvSpPr>
            <a:spLocks noGrp="1" noChangeArrowheads="1"/>
          </p:cNvSpPr>
          <p:nvPr>
            <p:ph type="body" idx="1"/>
          </p:nvPr>
        </p:nvSpPr>
        <p:spPr/>
        <p:txBody>
          <a:bodyPr/>
          <a:lstStyle/>
          <a:p>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E3DC28-1BC8-4A6B-99C2-67E2C9FBEF5F}"/>
              </a:ext>
            </a:extLst>
          </p:cNvPr>
          <p:cNvSpPr>
            <a:spLocks noGrp="1" noChangeArrowheads="1"/>
          </p:cNvSpPr>
          <p:nvPr>
            <p:ph type="sldNum" sz="quarter" idx="5"/>
          </p:nvPr>
        </p:nvSpPr>
        <p:spPr>
          <a:ln/>
        </p:spPr>
        <p:txBody>
          <a:bodyPr/>
          <a:lstStyle/>
          <a:p>
            <a:fld id="{02D164F2-8461-440F-8CFE-96F60C28F2CB}" type="slidenum">
              <a:rPr lang="fr-FR" altLang="fr-FR"/>
              <a:pPr/>
              <a:t>74</a:t>
            </a:fld>
            <a:endParaRPr lang="fr-FR" altLang="fr-FR"/>
          </a:p>
        </p:txBody>
      </p:sp>
      <p:sp>
        <p:nvSpPr>
          <p:cNvPr id="397314" name="Rectangle 2">
            <a:extLst>
              <a:ext uri="{FF2B5EF4-FFF2-40B4-BE49-F238E27FC236}">
                <a16:creationId xmlns:a16="http://schemas.microsoft.com/office/drawing/2014/main" id="{1EEE2956-88D4-422D-85A6-E7D43B07902C}"/>
              </a:ext>
            </a:extLst>
          </p:cNvPr>
          <p:cNvSpPr>
            <a:spLocks noGrp="1" noRot="1" noChangeAspect="1" noChangeArrowheads="1" noTextEdit="1"/>
          </p:cNvSpPr>
          <p:nvPr>
            <p:ph type="sldImg"/>
          </p:nvPr>
        </p:nvSpPr>
        <p:spPr>
          <a:xfrm>
            <a:off x="-452438" y="406400"/>
            <a:ext cx="8101013" cy="4557713"/>
          </a:xfrm>
          <a:ln/>
        </p:spPr>
      </p:sp>
      <p:sp>
        <p:nvSpPr>
          <p:cNvPr id="397315" name="Text Box 3">
            <a:extLst>
              <a:ext uri="{FF2B5EF4-FFF2-40B4-BE49-F238E27FC236}">
                <a16:creationId xmlns:a16="http://schemas.microsoft.com/office/drawing/2014/main" id="{20235732-C8B9-4DF1-9592-1C69466FF9ED}"/>
              </a:ext>
            </a:extLst>
          </p:cNvPr>
          <p:cNvSpPr txBox="1">
            <a:spLocks noChangeArrowheads="1"/>
          </p:cNvSpPr>
          <p:nvPr/>
        </p:nvSpPr>
        <p:spPr bwMode="auto">
          <a:xfrm>
            <a:off x="721918" y="94174"/>
            <a:ext cx="3604256" cy="283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48959" rIns="0" bIns="48959">
            <a:spAutoFit/>
          </a:bodyPr>
          <a:lstStyle>
            <a:lvl1pPr algn="l" defTabSz="904875">
              <a:spcBef>
                <a:spcPct val="0"/>
              </a:spcBef>
              <a:defRPr>
                <a:solidFill>
                  <a:schemeClr val="tx1"/>
                </a:solidFill>
                <a:latin typeface="Arial" panose="020B0604020202020204" pitchFamily="34" charset="0"/>
              </a:defRPr>
            </a:lvl1pPr>
            <a:lvl2pPr marL="452438" algn="l" defTabSz="904875">
              <a:spcBef>
                <a:spcPct val="0"/>
              </a:spcBef>
              <a:defRPr>
                <a:solidFill>
                  <a:schemeClr val="tx1"/>
                </a:solidFill>
                <a:latin typeface="Arial" panose="020B0604020202020204" pitchFamily="34" charset="0"/>
              </a:defRPr>
            </a:lvl2pPr>
            <a:lvl3pPr marL="904875" algn="l" defTabSz="904875">
              <a:spcBef>
                <a:spcPct val="0"/>
              </a:spcBef>
              <a:defRPr>
                <a:solidFill>
                  <a:schemeClr val="tx1"/>
                </a:solidFill>
                <a:latin typeface="Arial" panose="020B0604020202020204" pitchFamily="34" charset="0"/>
              </a:defRPr>
            </a:lvl3pPr>
            <a:lvl4pPr marL="1357313" algn="l" defTabSz="904875">
              <a:spcBef>
                <a:spcPct val="0"/>
              </a:spcBef>
              <a:defRPr>
                <a:solidFill>
                  <a:schemeClr val="tx1"/>
                </a:solidFill>
                <a:latin typeface="Arial" panose="020B0604020202020204" pitchFamily="34" charset="0"/>
              </a:defRPr>
            </a:lvl4pPr>
            <a:lvl5pPr marL="1806575" algn="l" defTabSz="904875">
              <a:spcBef>
                <a:spcPct val="0"/>
              </a:spcBef>
              <a:defRPr>
                <a:solidFill>
                  <a:schemeClr val="tx1"/>
                </a:solidFill>
                <a:latin typeface="Arial" panose="020B0604020202020204" pitchFamily="34" charset="0"/>
              </a:defRPr>
            </a:lvl5pPr>
            <a:lvl6pPr marL="2263775" defTabSz="904875" fontAlgn="base">
              <a:spcBef>
                <a:spcPct val="0"/>
              </a:spcBef>
              <a:spcAft>
                <a:spcPct val="0"/>
              </a:spcAft>
              <a:defRPr>
                <a:solidFill>
                  <a:schemeClr val="tx1"/>
                </a:solidFill>
                <a:latin typeface="Arial" panose="020B0604020202020204" pitchFamily="34" charset="0"/>
              </a:defRPr>
            </a:lvl6pPr>
            <a:lvl7pPr marL="2720975" defTabSz="904875" fontAlgn="base">
              <a:spcBef>
                <a:spcPct val="0"/>
              </a:spcBef>
              <a:spcAft>
                <a:spcPct val="0"/>
              </a:spcAft>
              <a:defRPr>
                <a:solidFill>
                  <a:schemeClr val="tx1"/>
                </a:solidFill>
                <a:latin typeface="Arial" panose="020B0604020202020204" pitchFamily="34" charset="0"/>
              </a:defRPr>
            </a:lvl7pPr>
            <a:lvl8pPr marL="3178175" defTabSz="904875" fontAlgn="base">
              <a:spcBef>
                <a:spcPct val="0"/>
              </a:spcBef>
              <a:spcAft>
                <a:spcPct val="0"/>
              </a:spcAft>
              <a:defRPr>
                <a:solidFill>
                  <a:schemeClr val="tx1"/>
                </a:solidFill>
                <a:latin typeface="Arial" panose="020B0604020202020204" pitchFamily="34" charset="0"/>
              </a:defRPr>
            </a:lvl8pPr>
            <a:lvl9pPr marL="3635375" defTabSz="904875" fontAlgn="base">
              <a:spcBef>
                <a:spcPct val="0"/>
              </a:spcBef>
              <a:spcAft>
                <a:spcPct val="0"/>
              </a:spcAft>
              <a:defRPr>
                <a:solidFill>
                  <a:schemeClr val="tx1"/>
                </a:solidFill>
                <a:latin typeface="Arial" panose="020B0604020202020204" pitchFamily="34" charset="0"/>
              </a:defRPr>
            </a:lvl9pPr>
          </a:lstStyle>
          <a:p>
            <a:r>
              <a:rPr lang="en-US" altLang="fr-FR" sz="1200"/>
              <a:t>Introduction – Sigma: A Process Performance Metric </a:t>
            </a:r>
          </a:p>
        </p:txBody>
      </p:sp>
      <p:sp>
        <p:nvSpPr>
          <p:cNvPr id="397316" name="Rectangle 4">
            <a:extLst>
              <a:ext uri="{FF2B5EF4-FFF2-40B4-BE49-F238E27FC236}">
                <a16:creationId xmlns:a16="http://schemas.microsoft.com/office/drawing/2014/main" id="{6C0922D3-8F04-495C-A61A-10E74CBBEA42}"/>
              </a:ext>
            </a:extLst>
          </p:cNvPr>
          <p:cNvSpPr>
            <a:spLocks noGrp="1" noChangeArrowheads="1"/>
          </p:cNvSpPr>
          <p:nvPr>
            <p:ph type="body" idx="1"/>
          </p:nvPr>
        </p:nvSpPr>
        <p:spPr>
          <a:xfrm>
            <a:off x="702184" y="5279001"/>
            <a:ext cx="5637206" cy="4998257"/>
          </a:xfrm>
        </p:spPr>
        <p:txBody>
          <a:bodyPr/>
          <a:lstStyle/>
          <a:p>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F85B99-A816-4AE4-B336-DD8F9AF79FB0}"/>
              </a:ext>
            </a:extLst>
          </p:cNvPr>
          <p:cNvSpPr>
            <a:spLocks noGrp="1" noChangeArrowheads="1"/>
          </p:cNvSpPr>
          <p:nvPr>
            <p:ph type="sldNum" sz="quarter" idx="5"/>
          </p:nvPr>
        </p:nvSpPr>
        <p:spPr>
          <a:ln/>
        </p:spPr>
        <p:txBody>
          <a:bodyPr/>
          <a:lstStyle/>
          <a:p>
            <a:fld id="{2265340D-D953-4EC6-923D-88847DF95710}" type="slidenum">
              <a:rPr lang="fr-FR" altLang="fr-FR"/>
              <a:pPr/>
              <a:t>76</a:t>
            </a:fld>
            <a:endParaRPr lang="fr-FR" altLang="fr-FR"/>
          </a:p>
        </p:txBody>
      </p:sp>
      <p:sp>
        <p:nvSpPr>
          <p:cNvPr id="657410" name="Rectangle 2">
            <a:extLst>
              <a:ext uri="{FF2B5EF4-FFF2-40B4-BE49-F238E27FC236}">
                <a16:creationId xmlns:a16="http://schemas.microsoft.com/office/drawing/2014/main" id="{241C5294-6B47-4C85-8CD2-6BA6F1F26A57}"/>
              </a:ext>
            </a:extLst>
          </p:cNvPr>
          <p:cNvSpPr>
            <a:spLocks noGrp="1" noRot="1" noChangeAspect="1" noChangeArrowheads="1" noTextEdit="1"/>
          </p:cNvSpPr>
          <p:nvPr>
            <p:ph type="sldImg"/>
          </p:nvPr>
        </p:nvSpPr>
        <p:spPr>
          <a:xfrm>
            <a:off x="-758825" y="661988"/>
            <a:ext cx="8558213" cy="4814887"/>
          </a:xfrm>
          <a:ln w="12700" cap="flat">
            <a:solidFill>
              <a:schemeClr val="tx1"/>
            </a:solidFill>
          </a:ln>
          <a:extLst>
            <a:ext uri="{909E8E84-426E-40DD-AFC4-6F175D3DCCD1}">
              <a14:hiddenFill xmlns:a14="http://schemas.microsoft.com/office/drawing/2010/main">
                <a:noFill/>
              </a14:hiddenFill>
            </a:ext>
          </a:extLst>
        </p:spPr>
      </p:sp>
      <p:sp>
        <p:nvSpPr>
          <p:cNvPr id="657411" name="Rectangle 3">
            <a:extLst>
              <a:ext uri="{FF2B5EF4-FFF2-40B4-BE49-F238E27FC236}">
                <a16:creationId xmlns:a16="http://schemas.microsoft.com/office/drawing/2014/main" id="{2CAC2FDA-1C20-4339-AF85-937FE25949D5}"/>
              </a:ext>
            </a:extLst>
          </p:cNvPr>
          <p:cNvSpPr>
            <a:spLocks noGrp="1" noChangeArrowheads="1"/>
          </p:cNvSpPr>
          <p:nvPr>
            <p:ph type="body" idx="1"/>
          </p:nvPr>
        </p:nvSpPr>
        <p:spPr>
          <a:xfrm>
            <a:off x="938987" y="5552634"/>
            <a:ext cx="5165245" cy="4721070"/>
          </a:xfrm>
          <a:ln/>
        </p:spPr>
        <p:txBody>
          <a:bodyPr lIns="101483" tIns="51602" rIns="101483" bIns="51602"/>
          <a:lstStyle/>
          <a:p>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9349D13E-DEB9-4EFF-9198-54352D8F565D}"/>
              </a:ext>
            </a:extLst>
          </p:cNvPr>
          <p:cNvSpPr>
            <a:spLocks noGrp="1" noChangeArrowheads="1"/>
          </p:cNvSpPr>
          <p:nvPr>
            <p:ph type="sldNum" sz="quarter" idx="5"/>
          </p:nvPr>
        </p:nvSpPr>
        <p:spPr>
          <a:ln/>
        </p:spPr>
        <p:txBody>
          <a:bodyPr/>
          <a:lstStyle/>
          <a:p>
            <a:fld id="{82B45EA7-8B0D-48FE-80E7-A769882F9A50}" type="slidenum">
              <a:rPr lang="fr-FR" altLang="fr-FR"/>
              <a:pPr/>
              <a:t>77</a:t>
            </a:fld>
            <a:endParaRPr lang="fr-FR" altLang="fr-FR"/>
          </a:p>
        </p:txBody>
      </p:sp>
      <p:sp>
        <p:nvSpPr>
          <p:cNvPr id="409602" name="Rectangle 2">
            <a:extLst>
              <a:ext uri="{FF2B5EF4-FFF2-40B4-BE49-F238E27FC236}">
                <a16:creationId xmlns:a16="http://schemas.microsoft.com/office/drawing/2014/main" id="{5BEAB1E7-CC8C-4D52-8E7A-AE87C1BD272E}"/>
              </a:ext>
            </a:extLst>
          </p:cNvPr>
          <p:cNvSpPr>
            <a:spLocks noGrp="1" noRot="1" noChangeAspect="1" noChangeArrowheads="1" noTextEdit="1"/>
          </p:cNvSpPr>
          <p:nvPr>
            <p:ph type="sldImg"/>
          </p:nvPr>
        </p:nvSpPr>
        <p:spPr>
          <a:xfrm>
            <a:off x="-1427163" y="368300"/>
            <a:ext cx="9974263" cy="5611813"/>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AC5987-0999-4E3E-B010-EA7B12E24813}"/>
              </a:ext>
            </a:extLst>
          </p:cNvPr>
          <p:cNvSpPr>
            <a:spLocks noGrp="1" noChangeArrowheads="1"/>
          </p:cNvSpPr>
          <p:nvPr>
            <p:ph type="sldNum" sz="quarter" idx="5"/>
          </p:nvPr>
        </p:nvSpPr>
        <p:spPr>
          <a:ln/>
        </p:spPr>
        <p:txBody>
          <a:bodyPr/>
          <a:lstStyle/>
          <a:p>
            <a:fld id="{00DFB50D-9115-4458-8D58-15A78628D886}" type="slidenum">
              <a:rPr lang="fr-FR" altLang="fr-FR"/>
              <a:pPr/>
              <a:t>78</a:t>
            </a:fld>
            <a:endParaRPr lang="fr-FR" altLang="fr-FR"/>
          </a:p>
        </p:txBody>
      </p:sp>
      <p:sp>
        <p:nvSpPr>
          <p:cNvPr id="411650" name="Rectangle 2">
            <a:extLst>
              <a:ext uri="{FF2B5EF4-FFF2-40B4-BE49-F238E27FC236}">
                <a16:creationId xmlns:a16="http://schemas.microsoft.com/office/drawing/2014/main" id="{927777E8-C566-44E8-AA42-81077BA4C7A5}"/>
              </a:ext>
            </a:extLst>
          </p:cNvPr>
          <p:cNvSpPr>
            <a:spLocks noGrp="1" noRot="1" noChangeAspect="1" noChangeArrowheads="1" noTextEdit="1"/>
          </p:cNvSpPr>
          <p:nvPr>
            <p:ph type="sldImg"/>
          </p:nvPr>
        </p:nvSpPr>
        <p:spPr>
          <a:xfrm>
            <a:off x="-177800" y="835025"/>
            <a:ext cx="7402513" cy="4165600"/>
          </a:xfrm>
          <a:ln/>
        </p:spPr>
      </p:sp>
      <p:sp>
        <p:nvSpPr>
          <p:cNvPr id="411651" name="Rectangle 3">
            <a:extLst>
              <a:ext uri="{FF2B5EF4-FFF2-40B4-BE49-F238E27FC236}">
                <a16:creationId xmlns:a16="http://schemas.microsoft.com/office/drawing/2014/main" id="{E3CD9700-64A2-4CB6-8D9E-6E77FCF49078}"/>
              </a:ext>
            </a:extLst>
          </p:cNvPr>
          <p:cNvSpPr>
            <a:spLocks noGrp="1" noChangeArrowheads="1"/>
          </p:cNvSpPr>
          <p:nvPr>
            <p:ph type="body" idx="1"/>
          </p:nvPr>
        </p:nvSpPr>
        <p:spPr>
          <a:xfrm>
            <a:off x="705473" y="5279001"/>
            <a:ext cx="5630628" cy="4998257"/>
          </a:xfrm>
        </p:spPr>
        <p:txBody>
          <a:bodyPr/>
          <a:lstStyle/>
          <a:p>
            <a:endParaRPr lang="fr-FR" alt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17AEA17-24D0-4B54-8A61-B2CCD0AEFF55}"/>
              </a:ext>
            </a:extLst>
          </p:cNvPr>
          <p:cNvSpPr>
            <a:spLocks noGrp="1" noChangeArrowheads="1"/>
          </p:cNvSpPr>
          <p:nvPr>
            <p:ph type="sldNum" sz="quarter" idx="5"/>
          </p:nvPr>
        </p:nvSpPr>
        <p:spPr>
          <a:ln/>
        </p:spPr>
        <p:txBody>
          <a:bodyPr/>
          <a:lstStyle/>
          <a:p>
            <a:fld id="{B80958B8-23CD-4453-B92A-EADD9356907C}" type="slidenum">
              <a:rPr lang="fr-FR" altLang="fr-FR"/>
              <a:pPr/>
              <a:t>79</a:t>
            </a:fld>
            <a:endParaRPr lang="fr-FR" altLang="fr-FR"/>
          </a:p>
        </p:txBody>
      </p:sp>
      <p:sp>
        <p:nvSpPr>
          <p:cNvPr id="415746" name="Rectangle 2">
            <a:extLst>
              <a:ext uri="{FF2B5EF4-FFF2-40B4-BE49-F238E27FC236}">
                <a16:creationId xmlns:a16="http://schemas.microsoft.com/office/drawing/2014/main" id="{6247DEFC-F78D-4552-9D4D-6E29E13CC3C2}"/>
              </a:ext>
            </a:extLst>
          </p:cNvPr>
          <p:cNvSpPr>
            <a:spLocks noGrp="1" noRot="1" noChangeAspect="1" noChangeArrowheads="1" noTextEdit="1"/>
          </p:cNvSpPr>
          <p:nvPr>
            <p:ph type="sldImg"/>
          </p:nvPr>
        </p:nvSpPr>
        <p:spPr>
          <a:xfrm>
            <a:off x="-177800" y="835025"/>
            <a:ext cx="7402513" cy="4165600"/>
          </a:xfrm>
          <a:ln/>
        </p:spPr>
      </p:sp>
      <p:sp>
        <p:nvSpPr>
          <p:cNvPr id="415747" name="Rectangle 3">
            <a:extLst>
              <a:ext uri="{FF2B5EF4-FFF2-40B4-BE49-F238E27FC236}">
                <a16:creationId xmlns:a16="http://schemas.microsoft.com/office/drawing/2014/main" id="{4E995FCD-5E9B-4AA9-9E46-B257D4DB6B39}"/>
              </a:ext>
            </a:extLst>
          </p:cNvPr>
          <p:cNvSpPr>
            <a:spLocks noGrp="1" noChangeArrowheads="1"/>
          </p:cNvSpPr>
          <p:nvPr>
            <p:ph type="body" idx="1"/>
          </p:nvPr>
        </p:nvSpPr>
        <p:spPr>
          <a:xfrm>
            <a:off x="705473" y="5279001"/>
            <a:ext cx="5630628" cy="4998257"/>
          </a:xfrm>
        </p:spPr>
        <p:txBody>
          <a:bodyPr/>
          <a:lstStyle/>
          <a:p>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a:extLst>
              <a:ext uri="{FF2B5EF4-FFF2-40B4-BE49-F238E27FC236}">
                <a16:creationId xmlns:a16="http://schemas.microsoft.com/office/drawing/2014/main" id="{333D12C6-9663-4B95-8664-5438F43E0FFC}"/>
              </a:ext>
            </a:extLst>
          </p:cNvPr>
          <p:cNvSpPr>
            <a:spLocks noGrp="1" noRot="1" noChangeAspect="1" noChangeArrowheads="1" noTextEdit="1"/>
          </p:cNvSpPr>
          <p:nvPr>
            <p:ph type="sldImg"/>
          </p:nvPr>
        </p:nvSpPr>
        <p:spPr>
          <a:xfrm>
            <a:off x="-617538" y="806450"/>
            <a:ext cx="8267701" cy="4651375"/>
          </a:xfrm>
          <a:ln/>
        </p:spPr>
      </p:sp>
      <p:sp>
        <p:nvSpPr>
          <p:cNvPr id="698371" name="Rectangle 3">
            <a:extLst>
              <a:ext uri="{FF2B5EF4-FFF2-40B4-BE49-F238E27FC236}">
                <a16:creationId xmlns:a16="http://schemas.microsoft.com/office/drawing/2014/main" id="{B5A72F92-849B-4EFD-A996-ED5B8ACD60A9}"/>
              </a:ext>
            </a:extLst>
          </p:cNvPr>
          <p:cNvSpPr>
            <a:spLocks noGrp="1" noChangeArrowheads="1"/>
          </p:cNvSpPr>
          <p:nvPr>
            <p:ph type="body" idx="1"/>
          </p:nvPr>
        </p:nvSpPr>
        <p:spPr/>
        <p:txBody>
          <a:bodyPr/>
          <a:lstStyle/>
          <a:p>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a:extLst>
              <a:ext uri="{FF2B5EF4-FFF2-40B4-BE49-F238E27FC236}">
                <a16:creationId xmlns:a16="http://schemas.microsoft.com/office/drawing/2014/main" id="{B2DCF05C-5FFD-4C96-A0B7-188AE3147A52}"/>
              </a:ext>
            </a:extLst>
          </p:cNvPr>
          <p:cNvSpPr>
            <a:spLocks noGrp="1" noRot="1" noChangeAspect="1" noChangeArrowheads="1" noTextEdit="1"/>
          </p:cNvSpPr>
          <p:nvPr>
            <p:ph type="sldImg"/>
          </p:nvPr>
        </p:nvSpPr>
        <p:spPr>
          <a:xfrm>
            <a:off x="-617538" y="806450"/>
            <a:ext cx="8267701" cy="4651375"/>
          </a:xfrm>
          <a:ln/>
        </p:spPr>
      </p:sp>
      <p:sp>
        <p:nvSpPr>
          <p:cNvPr id="712707" name="Rectangle 3">
            <a:extLst>
              <a:ext uri="{FF2B5EF4-FFF2-40B4-BE49-F238E27FC236}">
                <a16:creationId xmlns:a16="http://schemas.microsoft.com/office/drawing/2014/main" id="{28EAA47F-6DB4-4A1C-BC9F-E1570A9EF9EC}"/>
              </a:ext>
            </a:extLst>
          </p:cNvPr>
          <p:cNvSpPr>
            <a:spLocks noGrp="1" noChangeArrowheads="1"/>
          </p:cNvSpPr>
          <p:nvPr>
            <p:ph type="body" idx="1"/>
          </p:nvPr>
        </p:nvSpPr>
        <p:spPr/>
        <p:txBody>
          <a:bodyPr/>
          <a:lstStyle/>
          <a:p>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a:extLst>
              <a:ext uri="{FF2B5EF4-FFF2-40B4-BE49-F238E27FC236}">
                <a16:creationId xmlns:a16="http://schemas.microsoft.com/office/drawing/2014/main" id="{A2A364DD-CF4C-4D8A-A1CB-7C15CCF97CE7}"/>
              </a:ext>
            </a:extLst>
          </p:cNvPr>
          <p:cNvSpPr>
            <a:spLocks noGrp="1" noRot="1" noChangeAspect="1" noChangeArrowheads="1" noTextEdit="1"/>
          </p:cNvSpPr>
          <p:nvPr>
            <p:ph type="sldImg"/>
          </p:nvPr>
        </p:nvSpPr>
        <p:spPr>
          <a:xfrm>
            <a:off x="-617538" y="806450"/>
            <a:ext cx="8267701" cy="4651375"/>
          </a:xfrm>
          <a:ln/>
        </p:spPr>
      </p:sp>
      <p:sp>
        <p:nvSpPr>
          <p:cNvPr id="714755" name="Rectangle 3">
            <a:extLst>
              <a:ext uri="{FF2B5EF4-FFF2-40B4-BE49-F238E27FC236}">
                <a16:creationId xmlns:a16="http://schemas.microsoft.com/office/drawing/2014/main" id="{139BE337-6278-4933-8408-63B034935CBF}"/>
              </a:ext>
            </a:extLst>
          </p:cNvPr>
          <p:cNvSpPr>
            <a:spLocks noGrp="1" noChangeArrowheads="1"/>
          </p:cNvSpPr>
          <p:nvPr>
            <p:ph type="body" idx="1"/>
          </p:nvPr>
        </p:nvSpPr>
        <p:spPr/>
        <p:txBody>
          <a:bodyPr/>
          <a:lstStyle/>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r>
              <a:rPr lang="fr-FR" sz="1300" b="1"/>
              <a:t>Processus présenté en détail aux chapitres suivants</a:t>
            </a:r>
          </a:p>
          <a:p>
            <a:pPr eaLnBrk="1" hangingPunct="1">
              <a:buFontTx/>
              <a:buChar char="»"/>
            </a:pPr>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50813" y="773113"/>
            <a:ext cx="6808787" cy="3830637"/>
          </a:xfrm>
          <a:ln/>
        </p:spPr>
      </p:sp>
      <p:sp>
        <p:nvSpPr>
          <p:cNvPr id="30723" name="Rectangle 3"/>
          <p:cNvSpPr>
            <a:spLocks noGrp="1" noChangeArrowheads="1"/>
          </p:cNvSpPr>
          <p:nvPr>
            <p:ph type="body" idx="1"/>
          </p:nvPr>
        </p:nvSpPr>
        <p:spPr>
          <a:xfrm>
            <a:off x="944744" y="4861277"/>
            <a:ext cx="5214577" cy="4600290"/>
          </a:xfrm>
          <a:noFill/>
          <a:ln/>
        </p:spPr>
        <p:txBody>
          <a:bodyPr/>
          <a:lstStyle/>
          <a:p>
            <a:pPr eaLnBrk="1" hangingPunct="1"/>
            <a:r>
              <a:rPr lang="fr-FR"/>
              <a:t>C’est le Prolem Validator qui affecte ou fait affecter PM/PA</a:t>
            </a:r>
          </a:p>
          <a:p>
            <a:pPr eaLnBrk="1" hangingPunct="1"/>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a:extLst>
              <a:ext uri="{FF2B5EF4-FFF2-40B4-BE49-F238E27FC236}">
                <a16:creationId xmlns:a16="http://schemas.microsoft.com/office/drawing/2014/main" id="{4C7421D0-0CEB-4C81-A8FC-A64129896490}"/>
              </a:ext>
            </a:extLst>
          </p:cNvPr>
          <p:cNvSpPr>
            <a:spLocks noGrp="1" noRot="1" noChangeAspect="1" noChangeArrowheads="1" noTextEdit="1"/>
          </p:cNvSpPr>
          <p:nvPr>
            <p:ph type="sldImg"/>
          </p:nvPr>
        </p:nvSpPr>
        <p:spPr>
          <a:ln/>
        </p:spPr>
      </p:sp>
      <p:sp>
        <p:nvSpPr>
          <p:cNvPr id="580611" name="Rectangle 3">
            <a:extLst>
              <a:ext uri="{FF2B5EF4-FFF2-40B4-BE49-F238E27FC236}">
                <a16:creationId xmlns:a16="http://schemas.microsoft.com/office/drawing/2014/main" id="{1B87EEDD-5A19-49DD-9780-A89DF9083B29}"/>
              </a:ext>
            </a:extLst>
          </p:cNvPr>
          <p:cNvSpPr>
            <a:spLocks noGrp="1" noChangeArrowheads="1"/>
          </p:cNvSpPr>
          <p:nvPr>
            <p:ph type="body" idx="1"/>
          </p:nvPr>
        </p:nvSpPr>
        <p:spPr bwMode="auto">
          <a:xfrm>
            <a:off x="1001476" y="5945315"/>
            <a:ext cx="5066578" cy="4484751"/>
          </a:xfrm>
          <a:prstGeom prst="rect">
            <a:avLst/>
          </a:prstGeo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lIns="97847" tIns="48923" rIns="97847" bIns="48923"/>
          <a:lstStyle/>
          <a:p>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a:extLst>
              <a:ext uri="{FF2B5EF4-FFF2-40B4-BE49-F238E27FC236}">
                <a16:creationId xmlns:a16="http://schemas.microsoft.com/office/drawing/2014/main" id="{81C0E491-ADB1-4A76-AF40-7266EFBC8B02}"/>
              </a:ext>
            </a:extLst>
          </p:cNvPr>
          <p:cNvSpPr>
            <a:spLocks noGrp="1" noRot="1" noChangeAspect="1" noChangeArrowheads="1" noTextEdit="1"/>
          </p:cNvSpPr>
          <p:nvPr>
            <p:ph type="sldImg"/>
          </p:nvPr>
        </p:nvSpPr>
        <p:spPr>
          <a:ln/>
        </p:spPr>
      </p:sp>
      <p:sp>
        <p:nvSpPr>
          <p:cNvPr id="694275" name="Rectangle 3">
            <a:extLst>
              <a:ext uri="{FF2B5EF4-FFF2-40B4-BE49-F238E27FC236}">
                <a16:creationId xmlns:a16="http://schemas.microsoft.com/office/drawing/2014/main" id="{171A22CB-5BAE-492E-BA64-3A843AA594EC}"/>
              </a:ext>
            </a:extLst>
          </p:cNvPr>
          <p:cNvSpPr>
            <a:spLocks noGrp="1" noChangeArrowheads="1"/>
          </p:cNvSpPr>
          <p:nvPr>
            <p:ph type="body" idx="1"/>
          </p:nvPr>
        </p:nvSpPr>
        <p:spPr>
          <a:xfrm>
            <a:off x="1001476" y="5945315"/>
            <a:ext cx="5066578" cy="4484751"/>
          </a:xfrm>
          <a:ln/>
        </p:spPr>
        <p:txBody>
          <a:bodyPr lIns="97847" tIns="48923" rIns="97847" bIns="48923"/>
          <a:lstStyle/>
          <a:p>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cxnSp>
        <p:nvCxnSpPr>
          <p:cNvPr id="12" name="Connecteur droit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fr-FR" noProof="0"/>
              <a:t>Modifiez le style du titre</a:t>
            </a:r>
          </a:p>
        </p:txBody>
      </p:sp>
      <p:sp>
        <p:nvSpPr>
          <p:cNvPr id="3" name="Espace réservé du contenu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 du masque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
        <p:nvSpPr>
          <p:cNvPr id="6"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DF3CA4B-903E-431D-AF93-2AD02E04DE8A}" type="datetime1">
              <a:rPr lang="fr-FR" noProof="0" smtClean="0"/>
              <a:t>17/11/2020</a:t>
            </a:fld>
            <a:endParaRPr lang="fr-FR" noProof="0"/>
          </a:p>
        </p:txBody>
      </p:sp>
      <p:sp>
        <p:nvSpPr>
          <p:cNvPr id="7"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8" name="Espace réservé du numéro de diapositiv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p>
        </p:txBody>
      </p:sp>
      <p:sp>
        <p:nvSpPr>
          <p:cNvPr id="7" name="Espace réservé du contenu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B9EE6083-92D4-4BB8-86CD-256E80A15E60}"/>
              </a:ext>
            </a:extLst>
          </p:cNvPr>
          <p:cNvSpPr>
            <a:spLocks noGrp="1" noChangeArrowheads="1"/>
          </p:cNvSpPr>
          <p:nvPr>
            <p:ph type="dt" sz="half" idx="10"/>
          </p:nvPr>
        </p:nvSpPr>
        <p:spPr>
          <a:ln/>
        </p:spPr>
        <p:txBody>
          <a:bodyPr/>
          <a:lstStyle>
            <a:lvl1pPr>
              <a:defRPr/>
            </a:lvl1pPr>
          </a:lstStyle>
          <a:p>
            <a:pPr>
              <a:defRPr/>
            </a:pPr>
            <a:r>
              <a:rPr lang="fr-FR"/>
              <a:t>11 Mai  2004</a:t>
            </a:r>
          </a:p>
        </p:txBody>
      </p:sp>
      <p:sp>
        <p:nvSpPr>
          <p:cNvPr id="5" name="Rectangle 5">
            <a:extLst>
              <a:ext uri="{FF2B5EF4-FFF2-40B4-BE49-F238E27FC236}">
                <a16:creationId xmlns:a16="http://schemas.microsoft.com/office/drawing/2014/main" id="{C0298EB2-1F9C-4E6B-B9C5-7833BB0EBA56}"/>
              </a:ext>
            </a:extLst>
          </p:cNvPr>
          <p:cNvSpPr>
            <a:spLocks noGrp="1" noChangeArrowheads="1"/>
          </p:cNvSpPr>
          <p:nvPr>
            <p:ph type="ftr" sz="quarter" idx="11"/>
          </p:nvPr>
        </p:nvSpPr>
        <p:spPr>
          <a:ln/>
        </p:spPr>
        <p:txBody>
          <a:bodyPr/>
          <a:lstStyle>
            <a:lvl1pPr>
              <a:defRPr/>
            </a:lvl1pPr>
          </a:lstStyle>
          <a:p>
            <a:pPr>
              <a:defRPr/>
            </a:pPr>
            <a:r>
              <a:rPr lang="fr-FR"/>
              <a:t>Jean-louis Leignel / IT Governance SymposiuM 2004</a:t>
            </a:r>
          </a:p>
        </p:txBody>
      </p:sp>
    </p:spTree>
    <p:extLst>
      <p:ext uri="{BB962C8B-B14F-4D97-AF65-F5344CB8AC3E}">
        <p14:creationId xmlns:p14="http://schemas.microsoft.com/office/powerpoint/2010/main" val="22114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766234" y="1619250"/>
            <a:ext cx="5128684" cy="431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098117" y="1619250"/>
            <a:ext cx="5128683" cy="431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a:extLst>
              <a:ext uri="{FF2B5EF4-FFF2-40B4-BE49-F238E27FC236}">
                <a16:creationId xmlns:a16="http://schemas.microsoft.com/office/drawing/2014/main" id="{10FC1C9C-C0BA-4B89-A0B5-02823FD7B698}"/>
              </a:ext>
            </a:extLst>
          </p:cNvPr>
          <p:cNvSpPr>
            <a:spLocks noGrp="1" noChangeArrowheads="1"/>
          </p:cNvSpPr>
          <p:nvPr>
            <p:ph type="ftr" sz="quarter" idx="10"/>
          </p:nvPr>
        </p:nvSpPr>
        <p:spPr>
          <a:ln/>
        </p:spPr>
        <p:txBody>
          <a:bodyPr/>
          <a:lstStyle>
            <a:lvl1pPr>
              <a:defRPr/>
            </a:lvl1pPr>
          </a:lstStyle>
          <a:p>
            <a:r>
              <a:rPr lang="fr-FR" altLang="fr-FR"/>
              <a:t>Titre présentation</a:t>
            </a:r>
            <a:r>
              <a:rPr lang="fr-FR" altLang="fr-FR" b="0"/>
              <a:t> – Intervenant/réf. - </a:t>
            </a:r>
            <a:fld id="{25CC30A1-64E9-4B1E-A388-605DEF264858}" type="datetime4">
              <a:rPr lang="fr-FR" altLang="fr-FR" b="0"/>
              <a:pPr/>
              <a:t>17 novembre 2020</a:t>
            </a:fld>
            <a:r>
              <a:rPr lang="fr-FR" altLang="fr-FR" b="0"/>
              <a:t> - p.</a:t>
            </a:r>
            <a:fld id="{7809B20E-48F3-4849-9C32-1EF9E7DC2B31}" type="slidenum">
              <a:rPr lang="fr-FR" altLang="fr-FR" b="0"/>
              <a:pPr/>
              <a:t>‹N°›</a:t>
            </a:fld>
            <a:endParaRPr lang="fr-FR" altLang="fr-FR" b="0"/>
          </a:p>
        </p:txBody>
      </p:sp>
    </p:spTree>
    <p:extLst>
      <p:ext uri="{BB962C8B-B14F-4D97-AF65-F5344CB8AC3E}">
        <p14:creationId xmlns:p14="http://schemas.microsoft.com/office/powerpoint/2010/main" val="723979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2C2DA-708D-497F-9DF1-7849A43761DD}"/>
              </a:ext>
            </a:extLst>
          </p:cNvPr>
          <p:cNvSpPr>
            <a:spLocks noGrp="1"/>
          </p:cNvSpPr>
          <p:nvPr>
            <p:ph type="ctrTitle"/>
          </p:nvPr>
        </p:nvSpPr>
        <p:spPr>
          <a:xfrm>
            <a:off x="1524000" y="1122363"/>
            <a:ext cx="9144000" cy="2387600"/>
          </a:xfrm>
        </p:spPr>
        <p:txBody>
          <a:bodyPr/>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B088856-6267-4A32-A3EB-7FADA07E5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u pied de page 3">
            <a:extLst>
              <a:ext uri="{FF2B5EF4-FFF2-40B4-BE49-F238E27FC236}">
                <a16:creationId xmlns:a16="http://schemas.microsoft.com/office/drawing/2014/main" id="{C758034E-CC91-4977-BC71-B3029901FFD2}"/>
              </a:ext>
            </a:extLst>
          </p:cNvPr>
          <p:cNvSpPr>
            <a:spLocks noGrp="1"/>
          </p:cNvSpPr>
          <p:nvPr>
            <p:ph type="ftr" sz="quarter" idx="10"/>
          </p:nvPr>
        </p:nvSpPr>
        <p:spPr/>
        <p:txBody>
          <a:bodyPr/>
          <a:lstStyle>
            <a:lvl1pPr>
              <a:defRPr/>
            </a:lvl1pPr>
          </a:lstStyle>
          <a:p>
            <a:r>
              <a:rPr lang="fr-FR" altLang="fr-FR"/>
              <a:t>                                                                                                  p.</a:t>
            </a:r>
            <a:fld id="{3E2EEC18-BBE9-4D63-BF62-5002E605BB2E}" type="slidenum">
              <a:rPr lang="fr-FR" altLang="fr-FR"/>
              <a:pPr/>
              <a:t>‹N°›</a:t>
            </a:fld>
            <a:endParaRPr lang="fr-FR" altLang="fr-FR"/>
          </a:p>
        </p:txBody>
      </p:sp>
    </p:spTree>
    <p:extLst>
      <p:ext uri="{BB962C8B-B14F-4D97-AF65-F5344CB8AC3E}">
        <p14:creationId xmlns:p14="http://schemas.microsoft.com/office/powerpoint/2010/main" val="37763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4D02C-1864-44B5-966F-A16615DF3DEC}"/>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23AD61C9-61A6-408B-8395-C897A6B9734C}"/>
              </a:ext>
            </a:extLst>
          </p:cNvPr>
          <p:cNvSpPr>
            <a:spLocks noGrp="1"/>
          </p:cNvSpPr>
          <p:nvPr>
            <p:ph type="ftr" sz="quarter" idx="10"/>
          </p:nvPr>
        </p:nvSpPr>
        <p:spPr/>
        <p:txBody>
          <a:bodyPr/>
          <a:lstStyle>
            <a:lvl1pPr>
              <a:defRPr/>
            </a:lvl1pPr>
          </a:lstStyle>
          <a:p>
            <a:r>
              <a:rPr lang="fr-FR" altLang="fr-FR"/>
              <a:t>                                                                                                  p.</a:t>
            </a:r>
            <a:fld id="{9A045B8D-7EA0-40B2-A29C-CC5AF89E61CD}" type="slidenum">
              <a:rPr lang="fr-FR" altLang="fr-FR"/>
              <a:pPr/>
              <a:t>‹N°›</a:t>
            </a:fld>
            <a:endParaRPr lang="fr-FR" altLang="fr-FR"/>
          </a:p>
        </p:txBody>
      </p:sp>
    </p:spTree>
    <p:extLst>
      <p:ext uri="{BB962C8B-B14F-4D97-AF65-F5344CB8AC3E}">
        <p14:creationId xmlns:p14="http://schemas.microsoft.com/office/powerpoint/2010/main" val="3852978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9227"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98021" y="1494766"/>
            <a:ext cx="1179397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1697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sp>
        <p:nvSpPr>
          <p:cNvPr id="2" name="Espace réservé du titre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fr-FR" noProof="0"/>
              <a:t>Modifiez le style du titre</a:t>
            </a:r>
          </a:p>
        </p:txBody>
      </p:sp>
      <p:sp>
        <p:nvSpPr>
          <p:cNvPr id="3" name="Espace réservé du texte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802CD4F2-526B-4131-B91B-856C46007FC5}" type="datetime1">
              <a:rPr lang="fr-FR" noProof="0" smtClean="0"/>
              <a:t>17/11/2020</a:t>
            </a:fld>
            <a:endParaRPr lang="fr-FR" noProof="0"/>
          </a:p>
        </p:txBody>
      </p:sp>
      <p:sp>
        <p:nvSpPr>
          <p:cNvPr id="5"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cxnSp>
        <p:nvCxnSpPr>
          <p:cNvPr id="8" name="Connecteur droit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9.jpe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9.jpeg"/><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9.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9.jpeg"/><Relationship Id="rId5" Type="http://schemas.openxmlformats.org/officeDocument/2006/relationships/image" Target="../media/image34.png"/><Relationship Id="rId4" Type="http://schemas.openxmlformats.org/officeDocument/2006/relationships/image" Target="../media/image33.wmf"/></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9.jpe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9.jpeg"/><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8.xml"/><Relationship Id="rId7" Type="http://schemas.openxmlformats.org/officeDocument/2006/relationships/image" Target="../media/image43.pn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9.jpe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9.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9.jpeg"/><Relationship Id="rId4" Type="http://schemas.openxmlformats.org/officeDocument/2006/relationships/image" Target="../media/image45.emf"/></Relationships>
</file>

<file path=ppt/slides/_rels/slide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9.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slide" Target="slide66.xml"/><Relationship Id="rId4" Type="http://schemas.openxmlformats.org/officeDocument/2006/relationships/slide" Target="slide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 Target="slide13.xml"/><Relationship Id="rId7" Type="http://schemas.openxmlformats.org/officeDocument/2006/relationships/slide" Target="slide22.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slide" Target="slide21.xml"/><Relationship Id="rId5" Type="http://schemas.openxmlformats.org/officeDocument/2006/relationships/slide" Target="slide83.xml"/><Relationship Id="rId4" Type="http://schemas.openxmlformats.org/officeDocument/2006/relationships/slide" Target="slide15.xml"/></Relationships>
</file>

<file path=ppt/slides/_rels/slide71.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slide" Target="slide66.xml"/></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9.jpe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38200" y="1164324"/>
            <a:ext cx="10515600" cy="2387600"/>
          </a:xfrm>
        </p:spPr>
        <p:txBody>
          <a:bodyPr rtlCol="0" anchor="ctr" anchorCtr="0">
            <a:normAutofit/>
          </a:bodyPr>
          <a:lstStyle/>
          <a:p>
            <a:pPr rtl="0"/>
            <a:r>
              <a:rPr lang="fr-FR" sz="4800" dirty="0">
                <a:solidFill>
                  <a:schemeClr val="bg1"/>
                </a:solidFill>
              </a:rPr>
              <a:t>Système d’Information et KPI</a:t>
            </a:r>
          </a:p>
        </p:txBody>
      </p:sp>
      <p:sp>
        <p:nvSpPr>
          <p:cNvPr id="3" name="Sous-titre 2"/>
          <p:cNvSpPr>
            <a:spLocks noGrp="1"/>
          </p:cNvSpPr>
          <p:nvPr>
            <p:ph type="subTitle" idx="4294967295"/>
          </p:nvPr>
        </p:nvSpPr>
        <p:spPr>
          <a:xfrm>
            <a:off x="855620" y="2933105"/>
            <a:ext cx="9582736" cy="1137793"/>
          </a:xfrm>
        </p:spPr>
        <p:txBody>
          <a:bodyPr rtlCol="0">
            <a:normAutofit/>
          </a:bodyPr>
          <a:lstStyle/>
          <a:p>
            <a:pPr marL="0" indent="0" rtl="0">
              <a:buNone/>
            </a:pPr>
            <a:r>
              <a:rPr lang="fr-FR" sz="2400" dirty="0">
                <a:solidFill>
                  <a:schemeClr val="bg1"/>
                </a:solidFill>
                <a:latin typeface="+mj-lt"/>
              </a:rPr>
              <a:t>J1 Après Midi</a:t>
            </a:r>
          </a:p>
          <a:p>
            <a:pPr marL="0" indent="0" rtl="0">
              <a:buNone/>
            </a:pPr>
            <a:endParaRPr lang="fr-FR"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a:extLst>
              <a:ext uri="{FF2B5EF4-FFF2-40B4-BE49-F238E27FC236}">
                <a16:creationId xmlns:a16="http://schemas.microsoft.com/office/drawing/2014/main" id="{13EEB094-F536-402A-B539-D302731EF0B0}"/>
              </a:ext>
            </a:extLst>
          </p:cNvPr>
          <p:cNvSpPr>
            <a:spLocks noGrp="1" noChangeArrowheads="1"/>
          </p:cNvSpPr>
          <p:nvPr>
            <p:ph type="title"/>
          </p:nvPr>
        </p:nvSpPr>
        <p:spPr>
          <a:xfrm>
            <a:off x="1485134" y="448056"/>
            <a:ext cx="5912362" cy="640080"/>
          </a:xfrm>
        </p:spPr>
        <p:txBody>
          <a:bodyPr>
            <a:normAutofit fontScale="90000"/>
          </a:bodyPr>
          <a:lstStyle/>
          <a:p>
            <a:r>
              <a:rPr lang="fr-FR" altLang="fr-FR" sz="2200" dirty="0"/>
              <a:t>L’ITIL </a:t>
            </a:r>
            <a:r>
              <a:rPr lang="fr-FR" altLang="fr-FR" sz="1800" dirty="0"/>
              <a:t>(Information </a:t>
            </a:r>
            <a:r>
              <a:rPr lang="fr-FR" altLang="fr-FR" sz="1800" dirty="0" err="1"/>
              <a:t>Technology</a:t>
            </a:r>
            <a:r>
              <a:rPr lang="fr-FR" altLang="fr-FR" sz="1800" dirty="0"/>
              <a:t> Infrastructure Library)</a:t>
            </a:r>
            <a:r>
              <a:rPr lang="fr-FR" altLang="fr-FR" sz="2200" dirty="0"/>
              <a:t> </a:t>
            </a:r>
            <a:br>
              <a:rPr lang="fr-FR" altLang="fr-FR" sz="2200" dirty="0"/>
            </a:br>
            <a:r>
              <a:rPr lang="fr-FR" altLang="fr-FR" sz="2200" dirty="0"/>
              <a:t>capitalise les meilleures pratiques reconnues</a:t>
            </a:r>
          </a:p>
        </p:txBody>
      </p:sp>
      <p:sp>
        <p:nvSpPr>
          <p:cNvPr id="697347" name="Rectangle 3">
            <a:extLst>
              <a:ext uri="{FF2B5EF4-FFF2-40B4-BE49-F238E27FC236}">
                <a16:creationId xmlns:a16="http://schemas.microsoft.com/office/drawing/2014/main" id="{AE3CC27D-BC40-4BBF-8864-09F415F2F9B7}"/>
              </a:ext>
            </a:extLst>
          </p:cNvPr>
          <p:cNvSpPr>
            <a:spLocks noGrp="1" noChangeArrowheads="1"/>
          </p:cNvSpPr>
          <p:nvPr>
            <p:ph type="body" idx="1"/>
          </p:nvPr>
        </p:nvSpPr>
        <p:spPr>
          <a:xfrm>
            <a:off x="1485134" y="1258072"/>
            <a:ext cx="8554856" cy="3172779"/>
          </a:xfrm>
        </p:spPr>
        <p:txBody>
          <a:bodyPr>
            <a:noAutofit/>
          </a:bodyPr>
          <a:lstStyle/>
          <a:p>
            <a:pPr>
              <a:lnSpc>
                <a:spcPct val="80000"/>
              </a:lnSpc>
            </a:pPr>
            <a:r>
              <a:rPr lang="fr-FR" altLang="fr-FR" sz="1600" dirty="0"/>
              <a:t>Née fin des années 80 en Angleterre pour harmoniser et </a:t>
            </a:r>
            <a:br>
              <a:rPr lang="fr-FR" altLang="fr-FR" sz="1600" dirty="0"/>
            </a:br>
            <a:r>
              <a:rPr lang="fr-FR" altLang="fr-FR" sz="1600" dirty="0"/>
              <a:t>améliorer la fourniture des services informatiques</a:t>
            </a:r>
            <a:br>
              <a:rPr lang="fr-FR" altLang="fr-FR" sz="1600" dirty="0"/>
            </a:br>
            <a:r>
              <a:rPr lang="fr-FR" altLang="fr-FR" sz="1600" dirty="0"/>
              <a:t>pour le gouvernement Anglais</a:t>
            </a:r>
          </a:p>
          <a:p>
            <a:pPr>
              <a:lnSpc>
                <a:spcPct val="80000"/>
              </a:lnSpc>
            </a:pPr>
            <a:endParaRPr lang="fr-FR" altLang="fr-FR" sz="1600" dirty="0"/>
          </a:p>
          <a:p>
            <a:pPr>
              <a:lnSpc>
                <a:spcPct val="100000"/>
              </a:lnSpc>
              <a:spcBef>
                <a:spcPts val="0"/>
              </a:spcBef>
              <a:spcAft>
                <a:spcPts val="0"/>
              </a:spcAft>
            </a:pPr>
            <a:r>
              <a:rPr lang="fr-FR" altLang="fr-FR" sz="1600" dirty="0"/>
              <a:t>C’est un référentiel des meilleures pratiques </a:t>
            </a:r>
            <a:br>
              <a:rPr lang="fr-FR" altLang="fr-FR" sz="1600" dirty="0"/>
            </a:br>
            <a:r>
              <a:rPr lang="fr-FR" altLang="fr-FR" sz="1600" dirty="0"/>
              <a:t>dans les domaines IT</a:t>
            </a:r>
          </a:p>
          <a:p>
            <a:pPr>
              <a:lnSpc>
                <a:spcPct val="100000"/>
              </a:lnSpc>
              <a:spcBef>
                <a:spcPts val="0"/>
              </a:spcBef>
              <a:spcAft>
                <a:spcPts val="0"/>
              </a:spcAft>
            </a:pPr>
            <a:endParaRPr lang="fr-FR" altLang="fr-FR" sz="1600" dirty="0"/>
          </a:p>
          <a:p>
            <a:pPr>
              <a:lnSpc>
                <a:spcPct val="100000"/>
              </a:lnSpc>
              <a:spcBef>
                <a:spcPts val="0"/>
              </a:spcBef>
              <a:spcAft>
                <a:spcPts val="0"/>
              </a:spcAft>
            </a:pPr>
            <a:endParaRPr lang="fr-FR" altLang="fr-FR" sz="1600" dirty="0"/>
          </a:p>
          <a:p>
            <a:pPr marL="457200" indent="-457200">
              <a:lnSpc>
                <a:spcPct val="100000"/>
              </a:lnSpc>
              <a:spcBef>
                <a:spcPts val="0"/>
              </a:spcBef>
              <a:spcAft>
                <a:spcPts val="0"/>
              </a:spcAft>
            </a:pPr>
            <a:r>
              <a:rPr lang="fr-FR" altLang="fr-FR" sz="1600" dirty="0"/>
              <a:t>La démarche ITIL (Information </a:t>
            </a:r>
            <a:r>
              <a:rPr lang="fr-FR" altLang="fr-FR" sz="1600" dirty="0" err="1"/>
              <a:t>Technology</a:t>
            </a:r>
            <a:r>
              <a:rPr lang="fr-FR" altLang="fr-FR" sz="1600" dirty="0"/>
              <a:t> Infrastructure Library) permet  :</a:t>
            </a:r>
          </a:p>
          <a:p>
            <a:pPr marL="855663" lvl="1" indent="-381000">
              <a:lnSpc>
                <a:spcPct val="100000"/>
              </a:lnSpc>
              <a:spcBef>
                <a:spcPts val="0"/>
              </a:spcBef>
              <a:spcAft>
                <a:spcPts val="0"/>
              </a:spcAft>
            </a:pPr>
            <a:r>
              <a:rPr lang="fr-FR" altLang="fr-FR" sz="1400" dirty="0"/>
              <a:t>d’avoir une complétude des fonctions de la production informatique </a:t>
            </a:r>
          </a:p>
          <a:p>
            <a:pPr marL="855663" lvl="1" indent="-381000">
              <a:lnSpc>
                <a:spcPct val="100000"/>
              </a:lnSpc>
              <a:spcBef>
                <a:spcPts val="0"/>
              </a:spcBef>
              <a:spcAft>
                <a:spcPts val="0"/>
              </a:spcAft>
            </a:pPr>
            <a:r>
              <a:rPr lang="fr-FR" altLang="fr-FR" sz="1400" dirty="0"/>
              <a:t>de structurer ces fonctions</a:t>
            </a:r>
          </a:p>
        </p:txBody>
      </p:sp>
      <p:graphicFrame>
        <p:nvGraphicFramePr>
          <p:cNvPr id="697348" name="Group 4">
            <a:extLst>
              <a:ext uri="{FF2B5EF4-FFF2-40B4-BE49-F238E27FC236}">
                <a16:creationId xmlns:a16="http://schemas.microsoft.com/office/drawing/2014/main" id="{24D4E2A1-D51D-4DED-8C4C-24EF411EBF02}"/>
              </a:ext>
            </a:extLst>
          </p:cNvPr>
          <p:cNvGraphicFramePr>
            <a:graphicFrameLocks noGrp="1"/>
          </p:cNvGraphicFramePr>
          <p:nvPr>
            <p:extLst>
              <p:ext uri="{D42A27DB-BD31-4B8C-83A1-F6EECF244321}">
                <p14:modId xmlns:p14="http://schemas.microsoft.com/office/powerpoint/2010/main" val="3581890096"/>
              </p:ext>
            </p:extLst>
          </p:nvPr>
        </p:nvGraphicFramePr>
        <p:xfrm>
          <a:off x="6970469" y="1258072"/>
          <a:ext cx="4848225" cy="2094548"/>
        </p:xfrm>
        <a:graphic>
          <a:graphicData uri="http://schemas.openxmlformats.org/drawingml/2006/table">
            <a:tbl>
              <a:tblPr/>
              <a:tblGrid>
                <a:gridCol w="592138">
                  <a:extLst>
                    <a:ext uri="{9D8B030D-6E8A-4147-A177-3AD203B41FA5}">
                      <a16:colId xmlns:a16="http://schemas.microsoft.com/office/drawing/2014/main" val="218080985"/>
                    </a:ext>
                  </a:extLst>
                </a:gridCol>
                <a:gridCol w="4256087">
                  <a:extLst>
                    <a:ext uri="{9D8B030D-6E8A-4147-A177-3AD203B41FA5}">
                      <a16:colId xmlns:a16="http://schemas.microsoft.com/office/drawing/2014/main" val="1302653809"/>
                    </a:ext>
                  </a:extLst>
                </a:gridCol>
              </a:tblGrid>
              <a:tr h="43815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1987</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809625"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890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création en Grande-Bretagne du référentiel ITIL sous l’impulsion du CCTA, puis de l’OGC </a:t>
                      </a:r>
                    </a:p>
                  </a:txBody>
                  <a:tcPr marL="36000" marR="3600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379146377"/>
                  </a:ext>
                </a:extLst>
              </a:tr>
              <a:tr h="303213">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1992</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628650"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l’</a:t>
                      </a:r>
                      <a:r>
                        <a:rPr kumimoji="0" lang="fr-FR" altLang="fr-FR" sz="1200" b="1" i="1" u="none" strike="noStrike" cap="none" normalizeH="0" baseline="0">
                          <a:ln>
                            <a:noFill/>
                          </a:ln>
                          <a:solidFill>
                            <a:schemeClr val="tx1"/>
                          </a:solidFill>
                          <a:effectLst/>
                          <a:latin typeface="Arial" panose="020B0604020202020204" pitchFamily="34" charset="0"/>
                        </a:rPr>
                        <a:t>it</a:t>
                      </a:r>
                      <a:r>
                        <a:rPr kumimoji="0" lang="fr-FR" altLang="fr-FR" sz="1200" b="1" i="0" u="none" strike="noStrike" cap="none" normalizeH="0" baseline="0">
                          <a:ln>
                            <a:noFill/>
                          </a:ln>
                          <a:solidFill>
                            <a:schemeClr val="tx1"/>
                          </a:solidFill>
                          <a:effectLst/>
                          <a:latin typeface="Arial" panose="020B0604020202020204" pitchFamily="34" charset="0"/>
                        </a:rPr>
                        <a:t>SMF (IT Service Management Forum) est créé pour permettre aux entreprises de faire évoluer ITIL</a:t>
                      </a:r>
                    </a:p>
                  </a:txBody>
                  <a:tcPr marL="36000" marR="3600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66340503"/>
                  </a:ext>
                </a:extLst>
              </a:tr>
              <a:tr h="6858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2002</a:t>
                      </a:r>
                    </a:p>
                    <a:p>
                      <a:pPr marL="0" marR="0" lvl="0" indent="0" algn="ctr"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endParaRPr kumimoji="0" lang="fr-FR" altLang="fr-FR" sz="1200" b="1" i="0" u="none" strike="noStrike" cap="none" normalizeH="0" baseline="0">
                        <a:ln>
                          <a:noFill/>
                        </a:ln>
                        <a:solidFill>
                          <a:schemeClr val="tx1"/>
                        </a:solidFill>
                        <a:effectLst/>
                        <a:latin typeface="Arial" panose="020B0604020202020204" pitchFamily="34"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0" i="0" u="none" strike="noStrike" cap="none" normalizeH="0" baseline="0">
                          <a:ln>
                            <a:noFill/>
                          </a:ln>
                          <a:solidFill>
                            <a:schemeClr val="tx1"/>
                          </a:solidFill>
                          <a:effectLst/>
                          <a:latin typeface="Arial" panose="020B0604020202020204" pitchFamily="34" charset="0"/>
                        </a:rPr>
                        <a:t> </a:t>
                      </a:r>
                      <a:r>
                        <a:rPr kumimoji="0" lang="fr-FR" altLang="fr-FR" sz="1200" b="1" i="0" u="none" strike="noStrike" cap="none" normalizeH="0" baseline="0">
                          <a:ln>
                            <a:noFill/>
                          </a:ln>
                          <a:solidFill>
                            <a:schemeClr val="tx1"/>
                          </a:solidFill>
                          <a:effectLst/>
                          <a:latin typeface="Arial" panose="020B0604020202020204" pitchFamily="34" charset="0"/>
                        </a:rPr>
                        <a:t>2.500 entreprises adhérentes</a:t>
                      </a:r>
                    </a:p>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15 chapitres nationaux</a:t>
                      </a:r>
                    </a:p>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un standard de fait en GB, Hollande, Scandinavie, etc.</a:t>
                      </a:r>
                    </a:p>
                  </a:txBody>
                  <a:tcPr marL="36000" marR="3600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43934077"/>
                  </a:ext>
                </a:extLst>
              </a:tr>
              <a:tr h="303213">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2003</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 création du chapitre français itSMF</a:t>
                      </a:r>
                    </a:p>
                  </a:txBody>
                  <a:tcPr marL="36000" marR="3600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31788034"/>
                  </a:ext>
                </a:extLst>
              </a:tr>
              <a:tr h="301625">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1"/>
                          </a:solidFill>
                          <a:effectLst/>
                          <a:latin typeface="Arial" panose="020B0604020202020204" pitchFamily="34" charset="0"/>
                        </a:rPr>
                        <a:t>2004</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fr-FR" altLang="fr-FR" sz="1200" b="1" i="0" u="none" strike="noStrike" cap="none" normalizeH="0" baseline="0" dirty="0">
                          <a:ln>
                            <a:noFill/>
                          </a:ln>
                          <a:solidFill>
                            <a:schemeClr val="tx1"/>
                          </a:solidFill>
                          <a:effectLst/>
                          <a:latin typeface="Arial" panose="020B0604020202020204" pitchFamily="34" charset="0"/>
                        </a:rPr>
                        <a:t>Première certification BS15000 délivrée</a:t>
                      </a:r>
                    </a:p>
                  </a:txBody>
                  <a:tcPr marL="36000" marR="3600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911874958"/>
                  </a:ext>
                </a:extLst>
              </a:tr>
            </a:tbl>
          </a:graphicData>
        </a:graphic>
      </p:graphicFrame>
      <p:sp>
        <p:nvSpPr>
          <p:cNvPr id="2" name="Text Box 5">
            <a:extLst>
              <a:ext uri="{FF2B5EF4-FFF2-40B4-BE49-F238E27FC236}">
                <a16:creationId xmlns:a16="http://schemas.microsoft.com/office/drawing/2014/main" id="{E60E3FCB-92E9-446D-B76E-B0B8741E5933}"/>
              </a:ext>
            </a:extLst>
          </p:cNvPr>
          <p:cNvSpPr txBox="1">
            <a:spLocks noChangeArrowheads="1"/>
          </p:cNvSpPr>
          <p:nvPr/>
        </p:nvSpPr>
        <p:spPr bwMode="auto">
          <a:xfrm>
            <a:off x="2693350" y="4485517"/>
            <a:ext cx="7407275" cy="1758879"/>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l">
              <a:lnSpc>
                <a:spcPct val="110000"/>
              </a:lnSpc>
              <a:buClr>
                <a:srgbClr val="FFA139"/>
              </a:buClr>
              <a:buSzPct val="60000"/>
              <a:buFont typeface="Wingdings" panose="05000000000000000000" pitchFamily="2" charset="2"/>
              <a:buNone/>
            </a:pPr>
            <a:r>
              <a:rPr lang="fr-FR" altLang="fr-FR" sz="2000" b="1" i="1" dirty="0">
                <a:solidFill>
                  <a:schemeClr val="tx2"/>
                </a:solidFill>
                <a:latin typeface="Arial" panose="020B0604020202020204" pitchFamily="34" charset="0"/>
              </a:rPr>
              <a:t>Avoir une terminologie commune entreprise</a:t>
            </a:r>
          </a:p>
          <a:p>
            <a:pPr algn="l">
              <a:lnSpc>
                <a:spcPct val="110000"/>
              </a:lnSpc>
              <a:buClr>
                <a:srgbClr val="FFA139"/>
              </a:buClr>
              <a:buSzPct val="60000"/>
              <a:buFont typeface="Wingdings" panose="05000000000000000000" pitchFamily="2" charset="2"/>
              <a:buNone/>
            </a:pPr>
            <a:endParaRPr lang="fr-FR" altLang="fr-FR" sz="2000" b="1" i="1" dirty="0">
              <a:solidFill>
                <a:schemeClr val="tx2"/>
              </a:solidFill>
              <a:latin typeface="Arial" panose="020B0604020202020204" pitchFamily="34" charset="0"/>
            </a:endParaRPr>
          </a:p>
          <a:p>
            <a:pPr algn="l">
              <a:lnSpc>
                <a:spcPct val="110000"/>
              </a:lnSpc>
              <a:buClr>
                <a:srgbClr val="FFA139"/>
              </a:buClr>
              <a:buSzPct val="60000"/>
              <a:buFont typeface="Wingdings" panose="05000000000000000000" pitchFamily="2" charset="2"/>
              <a:buNone/>
            </a:pPr>
            <a:r>
              <a:rPr lang="fr-FR" altLang="fr-FR" sz="2000" b="1" i="1" dirty="0">
                <a:solidFill>
                  <a:schemeClr val="tx2"/>
                </a:solidFill>
                <a:latin typeface="Arial" panose="020B0604020202020204" pitchFamily="34" charset="0"/>
              </a:rPr>
              <a:t>Avoir une référence par rapport au marché</a:t>
            </a:r>
          </a:p>
          <a:p>
            <a:pPr algn="l">
              <a:lnSpc>
                <a:spcPct val="110000"/>
              </a:lnSpc>
              <a:buClr>
                <a:srgbClr val="FFA139"/>
              </a:buClr>
              <a:buSzPct val="60000"/>
              <a:buFont typeface="Wingdings" panose="05000000000000000000" pitchFamily="2" charset="2"/>
              <a:buNone/>
            </a:pPr>
            <a:endParaRPr lang="fr-FR" altLang="fr-FR" sz="2000" b="1" i="1" dirty="0">
              <a:solidFill>
                <a:schemeClr val="tx2"/>
              </a:solidFill>
              <a:latin typeface="Arial" panose="020B0604020202020204" pitchFamily="34" charset="0"/>
            </a:endParaRPr>
          </a:p>
          <a:p>
            <a:pPr algn="l">
              <a:lnSpc>
                <a:spcPct val="110000"/>
              </a:lnSpc>
              <a:buClr>
                <a:srgbClr val="FFA139"/>
              </a:buClr>
              <a:buSzPct val="60000"/>
              <a:buFont typeface="Wingdings" panose="05000000000000000000" pitchFamily="2" charset="2"/>
              <a:buNone/>
            </a:pPr>
            <a:r>
              <a:rPr lang="fr-FR" altLang="fr-FR" sz="2000" b="1" i="1" dirty="0">
                <a:solidFill>
                  <a:schemeClr val="tx2"/>
                </a:solidFill>
                <a:latin typeface="Arial" panose="020B0604020202020204" pitchFamily="34" charset="0"/>
              </a:rPr>
              <a:t>Penser client et engagement de services</a:t>
            </a:r>
          </a:p>
        </p:txBody>
      </p:sp>
      <p:sp>
        <p:nvSpPr>
          <p:cNvPr id="3" name="Oval 6">
            <a:extLst>
              <a:ext uri="{FF2B5EF4-FFF2-40B4-BE49-F238E27FC236}">
                <a16:creationId xmlns:a16="http://schemas.microsoft.com/office/drawing/2014/main" id="{EED6BEA1-90AF-4187-B60A-B4BB7A2B9896}"/>
              </a:ext>
            </a:extLst>
          </p:cNvPr>
          <p:cNvSpPr>
            <a:spLocks noChangeArrowheads="1"/>
          </p:cNvSpPr>
          <p:nvPr/>
        </p:nvSpPr>
        <p:spPr bwMode="auto">
          <a:xfrm>
            <a:off x="2855913" y="4529178"/>
            <a:ext cx="404812" cy="360363"/>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fr-FR" altLang="fr-FR" b="1">
                <a:solidFill>
                  <a:schemeClr val="bg1"/>
                </a:solidFill>
              </a:rPr>
              <a:t>1</a:t>
            </a:r>
          </a:p>
        </p:txBody>
      </p:sp>
      <p:sp>
        <p:nvSpPr>
          <p:cNvPr id="4" name="Oval 7">
            <a:extLst>
              <a:ext uri="{FF2B5EF4-FFF2-40B4-BE49-F238E27FC236}">
                <a16:creationId xmlns:a16="http://schemas.microsoft.com/office/drawing/2014/main" id="{790C9F25-E4D9-4216-8652-27EC0E2B04E2}"/>
              </a:ext>
            </a:extLst>
          </p:cNvPr>
          <p:cNvSpPr>
            <a:spLocks noChangeArrowheads="1"/>
          </p:cNvSpPr>
          <p:nvPr/>
        </p:nvSpPr>
        <p:spPr bwMode="auto">
          <a:xfrm>
            <a:off x="2855913" y="5184776"/>
            <a:ext cx="404812" cy="360363"/>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fr-FR" altLang="fr-FR" b="1">
                <a:solidFill>
                  <a:schemeClr val="bg1"/>
                </a:solidFill>
              </a:rPr>
              <a:t>2</a:t>
            </a:r>
          </a:p>
        </p:txBody>
      </p:sp>
      <p:sp>
        <p:nvSpPr>
          <p:cNvPr id="5" name="Oval 8">
            <a:extLst>
              <a:ext uri="{FF2B5EF4-FFF2-40B4-BE49-F238E27FC236}">
                <a16:creationId xmlns:a16="http://schemas.microsoft.com/office/drawing/2014/main" id="{703DDACB-10EA-4ED2-8AFA-25FBB85DCC06}"/>
              </a:ext>
            </a:extLst>
          </p:cNvPr>
          <p:cNvSpPr>
            <a:spLocks noChangeArrowheads="1"/>
          </p:cNvSpPr>
          <p:nvPr/>
        </p:nvSpPr>
        <p:spPr bwMode="auto">
          <a:xfrm>
            <a:off x="2855913" y="5851471"/>
            <a:ext cx="404812" cy="3603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fr-FR" altLang="fr-FR" b="1">
                <a:solidFill>
                  <a:schemeClr val="bg1"/>
                </a:solidFill>
              </a:rPr>
              <a:t>3</a:t>
            </a:r>
          </a:p>
        </p:txBody>
      </p:sp>
      <p:sp>
        <p:nvSpPr>
          <p:cNvPr id="6" name="Ellipse 5">
            <a:extLst>
              <a:ext uri="{FF2B5EF4-FFF2-40B4-BE49-F238E27FC236}">
                <a16:creationId xmlns:a16="http://schemas.microsoft.com/office/drawing/2014/main" id="{96A5574A-666C-4393-8C38-1166FD8A4EC9}"/>
              </a:ext>
            </a:extLst>
          </p:cNvPr>
          <p:cNvSpPr/>
          <p:nvPr/>
        </p:nvSpPr>
        <p:spPr>
          <a:xfrm>
            <a:off x="754840" y="368214"/>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8A69DB-18B2-45D7-9C2D-BB850145B4FB}"/>
              </a:ext>
            </a:extLst>
          </p:cNvPr>
          <p:cNvSpPr>
            <a:spLocks noGrp="1"/>
          </p:cNvSpPr>
          <p:nvPr>
            <p:ph type="title"/>
          </p:nvPr>
        </p:nvSpPr>
        <p:spPr>
          <a:xfrm>
            <a:off x="1824472" y="448056"/>
            <a:ext cx="5573023" cy="640080"/>
          </a:xfrm>
        </p:spPr>
        <p:txBody>
          <a:bodyPr/>
          <a:lstStyle/>
          <a:p>
            <a:r>
              <a:rPr lang="fr-FR" dirty="0"/>
              <a:t>ITIL – le support des services</a:t>
            </a:r>
          </a:p>
        </p:txBody>
      </p:sp>
      <p:pic>
        <p:nvPicPr>
          <p:cNvPr id="7" name="Image 6">
            <a:extLst>
              <a:ext uri="{FF2B5EF4-FFF2-40B4-BE49-F238E27FC236}">
                <a16:creationId xmlns:a16="http://schemas.microsoft.com/office/drawing/2014/main" id="{BD6E666A-67B7-4126-BE21-09D4395B6A7A}"/>
              </a:ext>
            </a:extLst>
          </p:cNvPr>
          <p:cNvPicPr>
            <a:picLocks noChangeAspect="1"/>
          </p:cNvPicPr>
          <p:nvPr/>
        </p:nvPicPr>
        <p:blipFill>
          <a:blip r:embed="rId2"/>
          <a:stretch>
            <a:fillRect/>
          </a:stretch>
        </p:blipFill>
        <p:spPr>
          <a:xfrm>
            <a:off x="1824473" y="1273090"/>
            <a:ext cx="7880400" cy="5367050"/>
          </a:xfrm>
          <a:prstGeom prst="rect">
            <a:avLst/>
          </a:prstGeom>
        </p:spPr>
      </p:pic>
      <p:sp>
        <p:nvSpPr>
          <p:cNvPr id="9" name="Ellipse 8">
            <a:extLst>
              <a:ext uri="{FF2B5EF4-FFF2-40B4-BE49-F238E27FC236}">
                <a16:creationId xmlns:a16="http://schemas.microsoft.com/office/drawing/2014/main" id="{9FB06681-8F54-48E6-86C4-DC1A5AAB2211}"/>
              </a:ext>
            </a:extLst>
          </p:cNvPr>
          <p:cNvSpPr/>
          <p:nvPr/>
        </p:nvSpPr>
        <p:spPr>
          <a:xfrm>
            <a:off x="754840" y="368214"/>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145161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AEE01-8AA4-4D31-BAF0-8434CF5230C3}"/>
              </a:ext>
            </a:extLst>
          </p:cNvPr>
          <p:cNvSpPr>
            <a:spLocks noGrp="1"/>
          </p:cNvSpPr>
          <p:nvPr>
            <p:ph type="title"/>
          </p:nvPr>
        </p:nvSpPr>
        <p:spPr>
          <a:xfrm>
            <a:off x="1757128" y="448056"/>
            <a:ext cx="5640367" cy="640080"/>
          </a:xfrm>
        </p:spPr>
        <p:txBody>
          <a:bodyPr/>
          <a:lstStyle/>
          <a:p>
            <a:r>
              <a:rPr lang="fr-FR" dirty="0"/>
              <a:t>ITIL – la fourniture des services</a:t>
            </a:r>
          </a:p>
        </p:txBody>
      </p:sp>
      <p:pic>
        <p:nvPicPr>
          <p:cNvPr id="9" name="Image 8">
            <a:extLst>
              <a:ext uri="{FF2B5EF4-FFF2-40B4-BE49-F238E27FC236}">
                <a16:creationId xmlns:a16="http://schemas.microsoft.com/office/drawing/2014/main" id="{0BEDE21F-B0F0-4F9F-8FA6-0286FE649075}"/>
              </a:ext>
            </a:extLst>
          </p:cNvPr>
          <p:cNvPicPr>
            <a:picLocks noChangeAspect="1"/>
          </p:cNvPicPr>
          <p:nvPr/>
        </p:nvPicPr>
        <p:blipFill>
          <a:blip r:embed="rId2"/>
          <a:stretch>
            <a:fillRect/>
          </a:stretch>
        </p:blipFill>
        <p:spPr>
          <a:xfrm>
            <a:off x="1757129" y="1294387"/>
            <a:ext cx="7957604" cy="5324767"/>
          </a:xfrm>
          <a:prstGeom prst="rect">
            <a:avLst/>
          </a:prstGeom>
        </p:spPr>
      </p:pic>
      <p:sp>
        <p:nvSpPr>
          <p:cNvPr id="11" name="Ellipse 10">
            <a:extLst>
              <a:ext uri="{FF2B5EF4-FFF2-40B4-BE49-F238E27FC236}">
                <a16:creationId xmlns:a16="http://schemas.microsoft.com/office/drawing/2014/main" id="{DC6E60D2-F03C-4DE7-93B9-267E1C481225}"/>
              </a:ext>
            </a:extLst>
          </p:cNvPr>
          <p:cNvSpPr/>
          <p:nvPr/>
        </p:nvSpPr>
        <p:spPr>
          <a:xfrm>
            <a:off x="754840" y="368214"/>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3345867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261C6F-0855-463D-93EB-ECDC1B489D88}"/>
              </a:ext>
            </a:extLst>
          </p:cNvPr>
          <p:cNvSpPr>
            <a:spLocks noGrp="1"/>
          </p:cNvSpPr>
          <p:nvPr>
            <p:ph type="title"/>
          </p:nvPr>
        </p:nvSpPr>
        <p:spPr>
          <a:xfrm>
            <a:off x="1595596" y="448056"/>
            <a:ext cx="5801899" cy="640080"/>
          </a:xfrm>
        </p:spPr>
        <p:txBody>
          <a:bodyPr/>
          <a:lstStyle/>
          <a:p>
            <a:r>
              <a:rPr lang="fr-FR" dirty="0"/>
              <a:t>Exemple d’indicateur ITIL</a:t>
            </a:r>
          </a:p>
        </p:txBody>
      </p:sp>
      <p:graphicFrame>
        <p:nvGraphicFramePr>
          <p:cNvPr id="4" name="Espace réservé du contenu 3">
            <a:extLst>
              <a:ext uri="{FF2B5EF4-FFF2-40B4-BE49-F238E27FC236}">
                <a16:creationId xmlns:a16="http://schemas.microsoft.com/office/drawing/2014/main" id="{B72008C5-5F71-40AB-81CF-58E8DD55D578}"/>
              </a:ext>
            </a:extLst>
          </p:cNvPr>
          <p:cNvGraphicFramePr>
            <a:graphicFrameLocks noGrp="1"/>
          </p:cNvGraphicFramePr>
          <p:nvPr>
            <p:ph idx="1"/>
            <p:extLst>
              <p:ext uri="{D42A27DB-BD31-4B8C-83A1-F6EECF244321}">
                <p14:modId xmlns:p14="http://schemas.microsoft.com/office/powerpoint/2010/main" val="369340536"/>
              </p:ext>
            </p:extLst>
          </p:nvPr>
        </p:nvGraphicFramePr>
        <p:xfrm>
          <a:off x="1639904" y="1181498"/>
          <a:ext cx="6810625" cy="9590880"/>
        </p:xfrm>
        <a:graphic>
          <a:graphicData uri="http://schemas.openxmlformats.org/drawingml/2006/table">
            <a:tbl>
              <a:tblPr>
                <a:tableStyleId>{5C22544A-7EE6-4342-B048-85BDC9FD1C3A}</a:tableStyleId>
              </a:tblPr>
              <a:tblGrid>
                <a:gridCol w="477331">
                  <a:extLst>
                    <a:ext uri="{9D8B030D-6E8A-4147-A177-3AD203B41FA5}">
                      <a16:colId xmlns:a16="http://schemas.microsoft.com/office/drawing/2014/main" val="921567815"/>
                    </a:ext>
                  </a:extLst>
                </a:gridCol>
                <a:gridCol w="571179">
                  <a:extLst>
                    <a:ext uri="{9D8B030D-6E8A-4147-A177-3AD203B41FA5}">
                      <a16:colId xmlns:a16="http://schemas.microsoft.com/office/drawing/2014/main" val="2273194039"/>
                    </a:ext>
                  </a:extLst>
                </a:gridCol>
                <a:gridCol w="184752">
                  <a:extLst>
                    <a:ext uri="{9D8B030D-6E8A-4147-A177-3AD203B41FA5}">
                      <a16:colId xmlns:a16="http://schemas.microsoft.com/office/drawing/2014/main" val="3180375783"/>
                    </a:ext>
                  </a:extLst>
                </a:gridCol>
                <a:gridCol w="175279">
                  <a:extLst>
                    <a:ext uri="{9D8B030D-6E8A-4147-A177-3AD203B41FA5}">
                      <a16:colId xmlns:a16="http://schemas.microsoft.com/office/drawing/2014/main" val="2622102698"/>
                    </a:ext>
                  </a:extLst>
                </a:gridCol>
                <a:gridCol w="5402084">
                  <a:extLst>
                    <a:ext uri="{9D8B030D-6E8A-4147-A177-3AD203B41FA5}">
                      <a16:colId xmlns:a16="http://schemas.microsoft.com/office/drawing/2014/main" val="2775948881"/>
                    </a:ext>
                  </a:extLst>
                </a:gridCol>
              </a:tblGrid>
              <a:tr h="43797">
                <a:tc>
                  <a:txBody>
                    <a:bodyPr/>
                    <a:lstStyle/>
                    <a:p>
                      <a:pPr algn="l" fontAlgn="b"/>
                      <a:r>
                        <a:rPr lang="fr-FR" sz="700" u="none" strike="noStrike">
                          <a:effectLst/>
                        </a:rPr>
                        <a:t>SD</a:t>
                      </a:r>
                      <a:endParaRPr lang="fr-FR" sz="700" b="0" i="0" u="none" strike="noStrike">
                        <a:solidFill>
                          <a:srgbClr val="FF0000"/>
                        </a:solidFill>
                        <a:effectLst/>
                        <a:latin typeface="Arial" panose="020B0604020202020204" pitchFamily="34" charset="0"/>
                      </a:endParaRPr>
                    </a:p>
                  </a:txBody>
                  <a:tcPr marL="1095" marR="1095" marT="1095" marB="0" anchor="b"/>
                </a:tc>
                <a:tc gridSpan="4">
                  <a:txBody>
                    <a:bodyPr/>
                    <a:lstStyle/>
                    <a:p>
                      <a:pPr algn="l" fontAlgn="b"/>
                      <a:r>
                        <a:rPr lang="fr-FR" sz="700" u="none" strike="noStrike">
                          <a:effectLst/>
                        </a:rPr>
                        <a:t>Service delivery</a:t>
                      </a:r>
                      <a:endParaRPr lang="fr-FR" sz="700" b="0" i="0" u="none" strike="noStrike">
                        <a:solidFill>
                          <a:srgbClr val="FF0000"/>
                        </a:solidFill>
                        <a:effectLst/>
                        <a:latin typeface="Arial" panose="020B0604020202020204" pitchFamily="34" charset="0"/>
                      </a:endParaRPr>
                    </a:p>
                  </a:txBody>
                  <a:tcPr marL="1095" marR="1095" marT="1095" marB="0" anchor="b"/>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96716674"/>
                  </a:ext>
                </a:extLst>
              </a:tr>
              <a:tr h="58239">
                <a:tc>
                  <a:txBody>
                    <a:bodyPr/>
                    <a:lstStyle/>
                    <a:p>
                      <a:pPr algn="l" fontAlgn="b"/>
                      <a:r>
                        <a:rPr lang="fr-FR" sz="700" u="none" strike="noStrike">
                          <a:effectLst/>
                        </a:rPr>
                        <a:t>SLM</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3">
                  <a:txBody>
                    <a:bodyPr/>
                    <a:lstStyle/>
                    <a:p>
                      <a:pPr algn="l" fontAlgn="b"/>
                      <a:r>
                        <a:rPr lang="fr-FR" sz="700" u="none" strike="noStrike">
                          <a:effectLst/>
                        </a:rPr>
                        <a:t>Ind Domaine : Service Level Management</a:t>
                      </a:r>
                      <a:endParaRPr lang="fr-FR" sz="700" b="0" i="0" u="none" strike="noStrike">
                        <a:solidFill>
                          <a:srgbClr val="0000FF"/>
                        </a:solidFill>
                        <a:effectLst/>
                        <a:latin typeface="Arial" panose="020B0604020202020204" pitchFamily="34" charset="0"/>
                      </a:endParaRPr>
                    </a:p>
                  </a:txBody>
                  <a:tcPr marL="1095" marR="1095" marT="1095" marB="0" anchor="b"/>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99555797"/>
                  </a:ext>
                </a:extLst>
              </a:tr>
              <a:tr h="43797">
                <a:tc>
                  <a:txBody>
                    <a:bodyPr/>
                    <a:lstStyle/>
                    <a:p>
                      <a:pPr algn="l" fontAlgn="b"/>
                      <a:r>
                        <a:rPr lang="fr-FR" sz="700" u="none" strike="noStrike">
                          <a:effectLst/>
                        </a:rPr>
                        <a:t>SLM1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1 : Manager la qualité et quantité du service attendu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776797753"/>
                  </a:ext>
                </a:extLst>
              </a:tr>
              <a:tr h="43797">
                <a:tc>
                  <a:txBody>
                    <a:bodyPr/>
                    <a:lstStyle/>
                    <a:p>
                      <a:pPr algn="l" fontAlgn="b"/>
                      <a:r>
                        <a:rPr lang="fr-FR" sz="700" u="none" strike="noStrike">
                          <a:effectLst/>
                        </a:rPr>
                        <a:t>SLM1.1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 de SLA non atteintes (ou ''ratées'')</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523330453"/>
                  </a:ext>
                </a:extLst>
              </a:tr>
              <a:tr h="43797">
                <a:tc>
                  <a:txBody>
                    <a:bodyPr/>
                    <a:lstStyle/>
                    <a:p>
                      <a:pPr algn="l" fontAlgn="b"/>
                      <a:r>
                        <a:rPr lang="fr-FR" sz="700" u="none" strike="noStrike">
                          <a:effectLst/>
                        </a:rPr>
                        <a:t>SLM1.2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 de SLA à risque/menacés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585630621"/>
                  </a:ext>
                </a:extLst>
              </a:tr>
              <a:tr h="43797">
                <a:tc>
                  <a:txBody>
                    <a:bodyPr/>
                    <a:lstStyle/>
                    <a:p>
                      <a:pPr algn="l" fontAlgn="b"/>
                      <a:r>
                        <a:rPr lang="fr-FR" sz="700" u="none" strike="noStrike">
                          <a:effectLst/>
                        </a:rPr>
                        <a:t>SLM1.3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 d'utilisateurs qui ont la perception que les SLA sont atteints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342138138"/>
                  </a:ext>
                </a:extLst>
              </a:tr>
              <a:tr h="43797">
                <a:tc>
                  <a:txBody>
                    <a:bodyPr/>
                    <a:lstStyle/>
                    <a:p>
                      <a:pPr algn="l" fontAlgn="b"/>
                      <a:r>
                        <a:rPr lang="fr-FR" sz="700" u="none" strike="noStrike">
                          <a:effectLst/>
                        </a:rPr>
                        <a:t>SLM1.4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 de SLA non tenus en raison d'une défaillance d'un contrat d'un sous-traitant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6162192"/>
                  </a:ext>
                </a:extLst>
              </a:tr>
              <a:tr h="43797">
                <a:tc>
                  <a:txBody>
                    <a:bodyPr/>
                    <a:lstStyle/>
                    <a:p>
                      <a:pPr algn="l" fontAlgn="b"/>
                      <a:r>
                        <a:rPr lang="fr-FR" sz="700" u="none" strike="noStrike">
                          <a:effectLst/>
                        </a:rPr>
                        <a:t>SLM1.5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 de SLA non tenus en raison d'une défaillance d'un OLA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220535311"/>
                  </a:ext>
                </a:extLst>
              </a:tr>
              <a:tr h="43797">
                <a:tc>
                  <a:txBody>
                    <a:bodyPr/>
                    <a:lstStyle/>
                    <a:p>
                      <a:pPr algn="l" fontAlgn="b"/>
                      <a:r>
                        <a:rPr lang="fr-FR" sz="700" u="none" strike="noStrike">
                          <a:effectLst/>
                        </a:rPr>
                        <a:t>SLM2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2 : Délivrer le Service voulu au coût convenu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3092933127"/>
                  </a:ext>
                </a:extLst>
              </a:tr>
              <a:tr h="43797">
                <a:tc>
                  <a:txBody>
                    <a:bodyPr/>
                    <a:lstStyle/>
                    <a:p>
                      <a:pPr algn="l" fontAlgn="b"/>
                      <a:r>
                        <a:rPr lang="fr-FR" sz="700" u="none" strike="noStrike">
                          <a:effectLst/>
                        </a:rPr>
                        <a:t>SLM2.1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Nombre de SLA complets en place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716336014"/>
                  </a:ext>
                </a:extLst>
              </a:tr>
              <a:tr h="43797">
                <a:tc>
                  <a:txBody>
                    <a:bodyPr/>
                    <a:lstStyle/>
                    <a:p>
                      <a:pPr algn="l" fontAlgn="b"/>
                      <a:r>
                        <a:rPr lang="fr-FR" sz="700" u="none" strike="noStrike">
                          <a:effectLst/>
                        </a:rPr>
                        <a:t>SLM2.2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 de SLA conclus au regard du nombre de services IT opérationnels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174582560"/>
                  </a:ext>
                </a:extLst>
              </a:tr>
              <a:tr h="43797">
                <a:tc>
                  <a:txBody>
                    <a:bodyPr/>
                    <a:lstStyle/>
                    <a:p>
                      <a:pPr algn="l" fontAlgn="b"/>
                      <a:r>
                        <a:rPr lang="fr-FR" sz="700" u="none" strike="noStrike">
                          <a:effectLst/>
                        </a:rPr>
                        <a:t>SLM2.3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 de services au catalogue par rapport aux services apportés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619727623"/>
                  </a:ext>
                </a:extLst>
              </a:tr>
              <a:tr h="43797">
                <a:tc>
                  <a:txBody>
                    <a:bodyPr/>
                    <a:lstStyle/>
                    <a:p>
                      <a:pPr algn="l" fontAlgn="b"/>
                      <a:r>
                        <a:rPr lang="fr-FR" sz="700" u="none" strike="noStrike">
                          <a:effectLst/>
                        </a:rPr>
                        <a:t>SLM2.4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 d'amélioration des coûts des services fournis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22267690"/>
                  </a:ext>
                </a:extLst>
              </a:tr>
              <a:tr h="43797">
                <a:tc>
                  <a:txBody>
                    <a:bodyPr/>
                    <a:lstStyle/>
                    <a:p>
                      <a:pPr algn="l" fontAlgn="b"/>
                      <a:r>
                        <a:rPr lang="fr-FR" sz="700" u="none" strike="noStrike">
                          <a:effectLst/>
                        </a:rPr>
                        <a:t>SLM2.5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Coût de reporting et de contrôle des SLA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75582797"/>
                  </a:ext>
                </a:extLst>
              </a:tr>
              <a:tr h="43797">
                <a:tc>
                  <a:txBody>
                    <a:bodyPr/>
                    <a:lstStyle/>
                    <a:p>
                      <a:pPr algn="l" fontAlgn="b"/>
                      <a:r>
                        <a:rPr lang="fr-FR" sz="700" u="none" strike="noStrike">
                          <a:effectLst/>
                        </a:rPr>
                        <a:t>SLM2.6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6 : Temps passé dans la mise au point et conclusion d'un SLA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710741407"/>
                  </a:ext>
                </a:extLst>
              </a:tr>
              <a:tr h="43797">
                <a:tc>
                  <a:txBody>
                    <a:bodyPr/>
                    <a:lstStyle/>
                    <a:p>
                      <a:pPr algn="l" fontAlgn="b"/>
                      <a:r>
                        <a:rPr lang="fr-FR" sz="700" u="none" strike="noStrike">
                          <a:effectLst/>
                        </a:rPr>
                        <a:t>SLM3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3 : Management de la relation avec le Business et avec les Utilisateurs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355546055"/>
                  </a:ext>
                </a:extLst>
              </a:tr>
              <a:tr h="43797">
                <a:tc>
                  <a:txBody>
                    <a:bodyPr/>
                    <a:lstStyle/>
                    <a:p>
                      <a:pPr algn="l" fontAlgn="b"/>
                      <a:r>
                        <a:rPr lang="fr-FR" sz="700" u="none" strike="noStrike">
                          <a:effectLst/>
                        </a:rPr>
                        <a:t>SLM3.1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 de services couverts par un SLA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161968843"/>
                  </a:ext>
                </a:extLst>
              </a:tr>
              <a:tr h="43797">
                <a:tc>
                  <a:txBody>
                    <a:bodyPr/>
                    <a:lstStyle/>
                    <a:p>
                      <a:pPr algn="l" fontAlgn="b"/>
                      <a:r>
                        <a:rPr lang="fr-FR" sz="700" u="none" strike="noStrike">
                          <a:effectLst/>
                        </a:rPr>
                        <a:t>SLM3.2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 de procédures en place par rapport au modèle ITIL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368533824"/>
                  </a:ext>
                </a:extLst>
              </a:tr>
              <a:tr h="43797">
                <a:tc>
                  <a:txBody>
                    <a:bodyPr/>
                    <a:lstStyle/>
                    <a:p>
                      <a:pPr algn="l" fontAlgn="b"/>
                      <a:r>
                        <a:rPr lang="fr-FR" sz="700" u="none" strike="noStrike">
                          <a:effectLst/>
                        </a:rPr>
                        <a:t>SLM3.3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Temps moyen pour intégrer une demande dans un SLA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643629953"/>
                  </a:ext>
                </a:extLst>
              </a:tr>
              <a:tr h="43797">
                <a:tc>
                  <a:txBody>
                    <a:bodyPr/>
                    <a:lstStyle/>
                    <a:p>
                      <a:pPr algn="l" fontAlgn="b"/>
                      <a:r>
                        <a:rPr lang="fr-FR" sz="700" u="none" strike="noStrike">
                          <a:effectLst/>
                        </a:rPr>
                        <a:t>SLM3.4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 de revues de SLA faites dans les délais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277027889"/>
                  </a:ext>
                </a:extLst>
              </a:tr>
              <a:tr h="43797">
                <a:tc>
                  <a:txBody>
                    <a:bodyPr/>
                    <a:lstStyle/>
                    <a:p>
                      <a:pPr algn="l" fontAlgn="b"/>
                      <a:r>
                        <a:rPr lang="fr-FR" sz="700" u="none" strike="noStrike">
                          <a:effectLst/>
                        </a:rPr>
                        <a:t>SLM3.5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 de SLA en attente de renégociation annuelle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873600205"/>
                  </a:ext>
                </a:extLst>
              </a:tr>
              <a:tr h="43797">
                <a:tc>
                  <a:txBody>
                    <a:bodyPr/>
                    <a:lstStyle/>
                    <a:p>
                      <a:pPr algn="l" fontAlgn="b"/>
                      <a:r>
                        <a:rPr lang="fr-FR" sz="700" u="none" strike="noStrike">
                          <a:effectLst/>
                        </a:rPr>
                        <a:t>SLM3.6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6 : % de SLA qui attendent une évolution (objectif pas atteint, changement d'utilisation,…)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948582731"/>
                  </a:ext>
                </a:extLst>
              </a:tr>
              <a:tr h="43797">
                <a:tc>
                  <a:txBody>
                    <a:bodyPr/>
                    <a:lstStyle/>
                    <a:p>
                      <a:pPr algn="l" fontAlgn="b"/>
                      <a:r>
                        <a:rPr lang="fr-FR" sz="700" u="none" strike="noStrike">
                          <a:effectLst/>
                        </a:rPr>
                        <a:t>SLM3.7</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7 : % de OLA en place par rapport aux services IT et SLA en place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90313862"/>
                  </a:ext>
                </a:extLst>
              </a:tr>
              <a:tr h="43797">
                <a:tc>
                  <a:txBody>
                    <a:bodyPr/>
                    <a:lstStyle/>
                    <a:p>
                      <a:pPr algn="l" fontAlgn="b"/>
                      <a:r>
                        <a:rPr lang="fr-FR" sz="700" u="none" strike="noStrike">
                          <a:effectLst/>
                        </a:rPr>
                        <a:t>SLM3.8</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8 : % de SLA non tenus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198539424"/>
                  </a:ext>
                </a:extLst>
              </a:tr>
              <a:tr h="43797">
                <a:tc>
                  <a:txBody>
                    <a:bodyPr/>
                    <a:lstStyle/>
                    <a:p>
                      <a:pPr algn="l" fontAlgn="b"/>
                      <a:r>
                        <a:rPr lang="fr-FR" sz="700" u="none" strike="noStrike">
                          <a:effectLst/>
                        </a:rPr>
                        <a:t>SLM3.9</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9 : % de revues et actions menées sur des SLA et OLA et contrats attachés non tenues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344462746"/>
                  </a:ext>
                </a:extLst>
              </a:tr>
              <a:tr h="43797">
                <a:tc>
                  <a:txBody>
                    <a:bodyPr/>
                    <a:lstStyle/>
                    <a:p>
                      <a:pPr algn="l" fontAlgn="b"/>
                      <a:r>
                        <a:rPr lang="fr-FR" sz="700" u="none" strike="noStrike">
                          <a:effectLst/>
                        </a:rPr>
                        <a:t>FM</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3">
                  <a:txBody>
                    <a:bodyPr/>
                    <a:lstStyle/>
                    <a:p>
                      <a:pPr algn="l" fontAlgn="b"/>
                      <a:r>
                        <a:rPr lang="fr-FR" sz="700" u="none" strike="noStrike">
                          <a:effectLst/>
                        </a:rPr>
                        <a:t>Ind Domaine : IT Financial Management</a:t>
                      </a:r>
                      <a:endParaRPr lang="fr-FR" sz="700" b="0" i="0" u="none" strike="noStrike">
                        <a:solidFill>
                          <a:srgbClr val="0000FF"/>
                        </a:solidFill>
                        <a:effectLst/>
                        <a:latin typeface="Arial" panose="020B0604020202020204" pitchFamily="34" charset="0"/>
                      </a:endParaRPr>
                    </a:p>
                  </a:txBody>
                  <a:tcPr marL="1095" marR="1095" marT="1095" marB="0" anchor="b"/>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57288826"/>
                  </a:ext>
                </a:extLst>
              </a:tr>
              <a:tr h="43797">
                <a:tc>
                  <a:txBody>
                    <a:bodyPr/>
                    <a:lstStyle/>
                    <a:p>
                      <a:pPr algn="l" fontAlgn="b"/>
                      <a:r>
                        <a:rPr lang="fr-FR" sz="700" u="none" strike="noStrike">
                          <a:effectLst/>
                        </a:rPr>
                        <a:t>FM1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1 : Réelle intendance des finances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3010949314"/>
                  </a:ext>
                </a:extLst>
              </a:tr>
              <a:tr h="43797">
                <a:tc>
                  <a:txBody>
                    <a:bodyPr/>
                    <a:lstStyle/>
                    <a:p>
                      <a:pPr algn="l" fontAlgn="b"/>
                      <a:r>
                        <a:rPr lang="fr-FR" sz="700" u="none" strike="noStrike">
                          <a:effectLst/>
                        </a:rPr>
                        <a:t>FM1.1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 de précision dans la ventilation des coûts et dépenses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823690259"/>
                  </a:ext>
                </a:extLst>
              </a:tr>
              <a:tr h="43797">
                <a:tc>
                  <a:txBody>
                    <a:bodyPr/>
                    <a:lstStyle/>
                    <a:p>
                      <a:pPr algn="l" fontAlgn="b"/>
                      <a:r>
                        <a:rPr lang="fr-FR" sz="700" u="none" strike="noStrike">
                          <a:effectLst/>
                        </a:rPr>
                        <a:t>FM1.2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 d'écarts avec le budget sur les revenus et le profit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762647613"/>
                  </a:ext>
                </a:extLst>
              </a:tr>
              <a:tr h="43797">
                <a:tc>
                  <a:txBody>
                    <a:bodyPr/>
                    <a:lstStyle/>
                    <a:p>
                      <a:pPr algn="l" fontAlgn="b"/>
                      <a:r>
                        <a:rPr lang="fr-FR" sz="700" u="none" strike="noStrike">
                          <a:effectLst/>
                        </a:rPr>
                        <a:t>FM1.3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L'objectif de profit (ou équilibre) est atteint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530258640"/>
                  </a:ext>
                </a:extLst>
              </a:tr>
              <a:tr h="43797">
                <a:tc>
                  <a:txBody>
                    <a:bodyPr/>
                    <a:lstStyle/>
                    <a:p>
                      <a:pPr algn="l" fontAlgn="b"/>
                      <a:r>
                        <a:rPr lang="fr-FR" sz="700" u="none" strike="noStrike">
                          <a:effectLst/>
                        </a:rPr>
                        <a:t>FM1.4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 de précision de prévisions mensuelles, trimestrielles et annuelle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194563140"/>
                  </a:ext>
                </a:extLst>
              </a:tr>
              <a:tr h="43797">
                <a:tc>
                  <a:txBody>
                    <a:bodyPr/>
                    <a:lstStyle/>
                    <a:p>
                      <a:pPr algn="l" fontAlgn="b"/>
                      <a:r>
                        <a:rPr lang="fr-FR" sz="700" u="none" strike="noStrike">
                          <a:effectLst/>
                        </a:rPr>
                        <a:t>FM1.5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 de modification dans le système budgétaire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059727608"/>
                  </a:ext>
                </a:extLst>
              </a:tr>
              <a:tr h="43797">
                <a:tc>
                  <a:txBody>
                    <a:bodyPr/>
                    <a:lstStyle/>
                    <a:p>
                      <a:pPr algn="l" fontAlgn="b"/>
                      <a:r>
                        <a:rPr lang="fr-FR" sz="700" u="none" strike="noStrike">
                          <a:effectLst/>
                        </a:rPr>
                        <a:t>FM1.6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6 : % des coûts non comptabilisés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748051094"/>
                  </a:ext>
                </a:extLst>
              </a:tr>
              <a:tr h="43797">
                <a:tc>
                  <a:txBody>
                    <a:bodyPr/>
                    <a:lstStyle/>
                    <a:p>
                      <a:pPr algn="l" fontAlgn="b"/>
                      <a:r>
                        <a:rPr lang="fr-FR" sz="700" u="none" strike="noStrike">
                          <a:effectLst/>
                        </a:rPr>
                        <a:t>FM1.7</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7 : Reports sur prévisions et suivi de budget sont produits dans les délais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640579952"/>
                  </a:ext>
                </a:extLst>
              </a:tr>
              <a:tr h="43797">
                <a:tc>
                  <a:txBody>
                    <a:bodyPr/>
                    <a:lstStyle/>
                    <a:p>
                      <a:pPr algn="l" fontAlgn="b"/>
                      <a:r>
                        <a:rPr lang="fr-FR" sz="700" u="none" strike="noStrike">
                          <a:effectLst/>
                        </a:rPr>
                        <a:t>FM1.8</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8 : Plan et budget sont produits dans les délais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710438321"/>
                  </a:ext>
                </a:extLst>
              </a:tr>
              <a:tr h="43797">
                <a:tc>
                  <a:txBody>
                    <a:bodyPr/>
                    <a:lstStyle/>
                    <a:p>
                      <a:pPr algn="l" fontAlgn="b"/>
                      <a:r>
                        <a:rPr lang="fr-FR" sz="700" u="none" strike="noStrike">
                          <a:effectLst/>
                        </a:rPr>
                        <a:t>FM2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2 : Réelle efficacité du process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350228027"/>
                  </a:ext>
                </a:extLst>
              </a:tr>
              <a:tr h="43797">
                <a:tc>
                  <a:txBody>
                    <a:bodyPr/>
                    <a:lstStyle/>
                    <a:p>
                      <a:pPr algn="l" fontAlgn="b"/>
                      <a:r>
                        <a:rPr lang="fr-FR" sz="700" u="none" strike="noStrike">
                          <a:effectLst/>
                        </a:rPr>
                        <a:t>FM2.1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Plans et budgets sont produits dans les délais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224187247"/>
                  </a:ext>
                </a:extLst>
              </a:tr>
              <a:tr h="43797">
                <a:tc>
                  <a:txBody>
                    <a:bodyPr/>
                    <a:lstStyle/>
                    <a:p>
                      <a:pPr algn="l" fontAlgn="b"/>
                      <a:r>
                        <a:rPr lang="fr-FR" sz="700" u="none" strike="noStrike">
                          <a:effectLst/>
                        </a:rPr>
                        <a:t>FM2.2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Rapports à la demande sont produits selon le délai négocié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305020019"/>
                  </a:ext>
                </a:extLst>
              </a:tr>
              <a:tr h="43797">
                <a:tc>
                  <a:txBody>
                    <a:bodyPr/>
                    <a:lstStyle/>
                    <a:p>
                      <a:pPr algn="l" fontAlgn="b"/>
                      <a:r>
                        <a:rPr lang="fr-FR" sz="700" u="none" strike="noStrike">
                          <a:effectLst/>
                        </a:rPr>
                        <a:t>FM2.3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Les plannings d'inventaire sont tenus à jour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213480915"/>
                  </a:ext>
                </a:extLst>
              </a:tr>
              <a:tr h="43797">
                <a:tc>
                  <a:txBody>
                    <a:bodyPr/>
                    <a:lstStyle/>
                    <a:p>
                      <a:pPr algn="l" fontAlgn="b"/>
                      <a:r>
                        <a:rPr lang="fr-FR" sz="700" u="none" strike="noStrike">
                          <a:effectLst/>
                        </a:rPr>
                        <a:t>FM2.4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Les audits annuels sont tenus dans les délais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42208413"/>
                  </a:ext>
                </a:extLst>
              </a:tr>
              <a:tr h="43797">
                <a:tc>
                  <a:txBody>
                    <a:bodyPr/>
                    <a:lstStyle/>
                    <a:p>
                      <a:pPr algn="l" fontAlgn="b"/>
                      <a:r>
                        <a:rPr lang="fr-FR" sz="700" u="none" strike="noStrike">
                          <a:effectLst/>
                        </a:rPr>
                        <a:t>FM2.5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Atteinte des objectifs mensuels, trimestriels et annuels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014236238"/>
                  </a:ext>
                </a:extLst>
              </a:tr>
              <a:tr h="43797">
                <a:tc>
                  <a:txBody>
                    <a:bodyPr/>
                    <a:lstStyle/>
                    <a:p>
                      <a:pPr algn="l" fontAlgn="b"/>
                      <a:r>
                        <a:rPr lang="fr-FR" sz="700" u="none" strike="noStrike">
                          <a:effectLst/>
                        </a:rPr>
                        <a:t>FM2.6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6 : Gain sur les coûts du à la gestion financière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7187161"/>
                  </a:ext>
                </a:extLst>
              </a:tr>
              <a:tr h="43797">
                <a:tc>
                  <a:txBody>
                    <a:bodyPr/>
                    <a:lstStyle/>
                    <a:p>
                      <a:pPr algn="l" fontAlgn="b"/>
                      <a:r>
                        <a:rPr lang="fr-FR" sz="700" u="none" strike="noStrike">
                          <a:effectLst/>
                        </a:rPr>
                        <a:t>FM2.7</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7 : % d'écart par rapport au plan financier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618740946"/>
                  </a:ext>
                </a:extLst>
              </a:tr>
              <a:tr h="43797">
                <a:tc>
                  <a:txBody>
                    <a:bodyPr/>
                    <a:lstStyle/>
                    <a:p>
                      <a:pPr algn="l" fontAlgn="b"/>
                      <a:r>
                        <a:rPr lang="fr-FR" sz="700" u="none" strike="noStrike">
                          <a:effectLst/>
                        </a:rPr>
                        <a:t>FM2.8</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8 : Gain sur le TCO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102888660"/>
                  </a:ext>
                </a:extLst>
              </a:tr>
              <a:tr h="43797">
                <a:tc>
                  <a:txBody>
                    <a:bodyPr/>
                    <a:lstStyle/>
                    <a:p>
                      <a:pPr algn="l" fontAlgn="b"/>
                      <a:r>
                        <a:rPr lang="fr-FR" sz="700" u="none" strike="noStrike">
                          <a:effectLst/>
                        </a:rPr>
                        <a:t>FM3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3 : Les clients sont satisfaits des coûts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3612076767"/>
                  </a:ext>
                </a:extLst>
              </a:tr>
              <a:tr h="43797">
                <a:tc>
                  <a:txBody>
                    <a:bodyPr/>
                    <a:lstStyle/>
                    <a:p>
                      <a:pPr algn="l" fontAlgn="b"/>
                      <a:r>
                        <a:rPr lang="fr-FR" sz="700" u="none" strike="noStrike">
                          <a:effectLst/>
                        </a:rPr>
                        <a:t>FM3.1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Les charges sont jugées comme correctes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235759444"/>
                  </a:ext>
                </a:extLst>
              </a:tr>
              <a:tr h="43797">
                <a:tc>
                  <a:txBody>
                    <a:bodyPr/>
                    <a:lstStyle/>
                    <a:p>
                      <a:pPr algn="l" fontAlgn="b"/>
                      <a:r>
                        <a:rPr lang="fr-FR" sz="700" u="none" strike="noStrike">
                          <a:effectLst/>
                        </a:rPr>
                        <a:t>FM3.2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 de réclamations, remarques négatives concernant le calcul des charges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4075066549"/>
                  </a:ext>
                </a:extLst>
              </a:tr>
              <a:tr h="43797">
                <a:tc>
                  <a:txBody>
                    <a:bodyPr/>
                    <a:lstStyle/>
                    <a:p>
                      <a:pPr algn="l" fontAlgn="b"/>
                      <a:r>
                        <a:rPr lang="fr-FR" sz="700" u="none" strike="noStrike">
                          <a:effectLst/>
                        </a:rPr>
                        <a:t>CaM</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3">
                  <a:txBody>
                    <a:bodyPr/>
                    <a:lstStyle/>
                    <a:p>
                      <a:pPr algn="l" fontAlgn="b"/>
                      <a:r>
                        <a:rPr lang="fr-FR" sz="700" u="none" strike="noStrike">
                          <a:effectLst/>
                        </a:rPr>
                        <a:t>Ind Domaine : Capacity Management</a:t>
                      </a:r>
                      <a:endParaRPr lang="fr-FR" sz="700" b="0" i="0" u="none" strike="noStrike">
                        <a:solidFill>
                          <a:srgbClr val="0000FF"/>
                        </a:solidFill>
                        <a:effectLst/>
                        <a:latin typeface="Arial" panose="020B0604020202020204" pitchFamily="34" charset="0"/>
                      </a:endParaRPr>
                    </a:p>
                  </a:txBody>
                  <a:tcPr marL="1095" marR="1095" marT="1095" marB="0" anchor="b"/>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569263578"/>
                  </a:ext>
                </a:extLst>
              </a:tr>
              <a:tr h="43797">
                <a:tc>
                  <a:txBody>
                    <a:bodyPr/>
                    <a:lstStyle/>
                    <a:p>
                      <a:pPr algn="l" fontAlgn="b"/>
                      <a:r>
                        <a:rPr lang="fr-FR" sz="700" u="none" strike="noStrike">
                          <a:effectLst/>
                        </a:rPr>
                        <a:t>CaM1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1 : Précision des prévisions Business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3542219461"/>
                  </a:ext>
                </a:extLst>
              </a:tr>
              <a:tr h="43797">
                <a:tc>
                  <a:txBody>
                    <a:bodyPr/>
                    <a:lstStyle/>
                    <a:p>
                      <a:pPr algn="l" fontAlgn="b"/>
                      <a:r>
                        <a:rPr lang="fr-FR" sz="700" u="none" strike="noStrike">
                          <a:effectLst/>
                        </a:rPr>
                        <a:t>CaM2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2 : Connaissance des technologies actuelles et futures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010791795"/>
                  </a:ext>
                </a:extLst>
              </a:tr>
              <a:tr h="43797">
                <a:tc>
                  <a:txBody>
                    <a:bodyPr/>
                    <a:lstStyle/>
                    <a:p>
                      <a:pPr algn="l" fontAlgn="b"/>
                      <a:r>
                        <a:rPr lang="fr-FR" sz="700" u="none" strike="noStrike">
                          <a:effectLst/>
                        </a:rPr>
                        <a:t>CaM3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3 :Capacité à démontrer le juste prix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239739848"/>
                  </a:ext>
                </a:extLst>
              </a:tr>
              <a:tr h="43797">
                <a:tc>
                  <a:txBody>
                    <a:bodyPr/>
                    <a:lstStyle/>
                    <a:p>
                      <a:pPr algn="l" fontAlgn="b"/>
                      <a:r>
                        <a:rPr lang="fr-FR" sz="700" u="none" strike="noStrike">
                          <a:effectLst/>
                        </a:rPr>
                        <a:t>CaM4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4 : Capacité à implémenter la capacité qui répond aux besoins du Business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640163079"/>
                  </a:ext>
                </a:extLst>
              </a:tr>
              <a:tr h="43797">
                <a:tc>
                  <a:txBody>
                    <a:bodyPr/>
                    <a:lstStyle/>
                    <a:p>
                      <a:pPr algn="l" fontAlgn="b"/>
                      <a:r>
                        <a:rPr lang="fr-FR" sz="700" u="none" strike="noStrike">
                          <a:effectLst/>
                        </a:rPr>
                        <a:t>SCM</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3">
                  <a:txBody>
                    <a:bodyPr/>
                    <a:lstStyle/>
                    <a:p>
                      <a:pPr algn="l" fontAlgn="b"/>
                      <a:r>
                        <a:rPr lang="en-US" sz="700" u="none" strike="noStrike">
                          <a:effectLst/>
                        </a:rPr>
                        <a:t>Ind Domaine : IT Service Continuity Mngt</a:t>
                      </a:r>
                      <a:endParaRPr lang="en-US" sz="700" b="0" i="0" u="none" strike="noStrike">
                        <a:solidFill>
                          <a:srgbClr val="0000FF"/>
                        </a:solidFill>
                        <a:effectLst/>
                        <a:latin typeface="Arial" panose="020B0604020202020204" pitchFamily="34" charset="0"/>
                      </a:endParaRPr>
                    </a:p>
                  </a:txBody>
                  <a:tcPr marL="1095" marR="1095" marT="1095" marB="0" anchor="b"/>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7104961"/>
                  </a:ext>
                </a:extLst>
              </a:tr>
              <a:tr h="85185">
                <a:tc>
                  <a:txBody>
                    <a:bodyPr/>
                    <a:lstStyle/>
                    <a:p>
                      <a:pPr algn="l" fontAlgn="b"/>
                      <a:r>
                        <a:rPr lang="fr-FR" sz="700" u="none" strike="noStrike">
                          <a:effectLst/>
                        </a:rPr>
                        <a:t>SCM1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1 : Les services IT peuvent être délivrés et recouvrés pour atteindre les objectifs du Business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983073400"/>
                  </a:ext>
                </a:extLst>
              </a:tr>
              <a:tr h="85185">
                <a:tc>
                  <a:txBody>
                    <a:bodyPr/>
                    <a:lstStyle/>
                    <a:p>
                      <a:pPr algn="l" fontAlgn="b"/>
                      <a:r>
                        <a:rPr lang="fr-FR" sz="700" u="none" strike="noStrike">
                          <a:effectLst/>
                        </a:rPr>
                        <a:t>SCM1.1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Nombre d'audits réalisés du Plan de Continuité des services IT (ITSC) pour s'assurer que les impératifs Business peuvent être préservés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337158837"/>
                  </a:ext>
                </a:extLst>
              </a:tr>
              <a:tr h="85185">
                <a:tc>
                  <a:txBody>
                    <a:bodyPr/>
                    <a:lstStyle/>
                    <a:p>
                      <a:pPr algn="l" fontAlgn="b"/>
                      <a:r>
                        <a:rPr lang="fr-FR" sz="700" u="none" strike="noStrike">
                          <a:effectLst/>
                        </a:rPr>
                        <a:t>SCM1.2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Tous les objectifs de remise en service définis dans le SLA sont atteignables dans le ITSC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171944223"/>
                  </a:ext>
                </a:extLst>
              </a:tr>
              <a:tr h="43797">
                <a:tc>
                  <a:txBody>
                    <a:bodyPr/>
                    <a:lstStyle/>
                    <a:p>
                      <a:pPr algn="l" fontAlgn="b"/>
                      <a:r>
                        <a:rPr lang="fr-FR" sz="700" u="none" strike="noStrike">
                          <a:effectLst/>
                        </a:rPr>
                        <a:t>SCM1.3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Nombre de simulations réalisées pour tester ITSC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6730883"/>
                  </a:ext>
                </a:extLst>
              </a:tr>
              <a:tr h="43797">
                <a:tc>
                  <a:txBody>
                    <a:bodyPr/>
                    <a:lstStyle/>
                    <a:p>
                      <a:pPr algn="l" fontAlgn="b"/>
                      <a:r>
                        <a:rPr lang="fr-FR" sz="700" u="none" strike="noStrike">
                          <a:effectLst/>
                        </a:rPr>
                        <a:t>SCM1.4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Revue annuelle de ITSC réalisée pour valider sa conformité avec le Business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702275794"/>
                  </a:ext>
                </a:extLst>
              </a:tr>
              <a:tr h="43797">
                <a:tc>
                  <a:txBody>
                    <a:bodyPr/>
                    <a:lstStyle/>
                    <a:p>
                      <a:pPr algn="l" fontAlgn="b"/>
                      <a:r>
                        <a:rPr lang="fr-FR" sz="700" u="none" strike="noStrike">
                          <a:effectLst/>
                        </a:rPr>
                        <a:t>SCM1.5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Les contrats de sous-traitants sont à jour pour couvrir le ITSC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533735748"/>
                  </a:ext>
                </a:extLst>
              </a:tr>
              <a:tr h="43797">
                <a:tc>
                  <a:txBody>
                    <a:bodyPr/>
                    <a:lstStyle/>
                    <a:p>
                      <a:pPr algn="l" fontAlgn="b"/>
                      <a:r>
                        <a:rPr lang="fr-FR" sz="700" u="none" strike="noStrike">
                          <a:effectLst/>
                        </a:rPr>
                        <a:t>SCM1.6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6 : Estimation de la réduction du risque et de l'impact grâce à ITSC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250367503"/>
                  </a:ext>
                </a:extLst>
              </a:tr>
              <a:tr h="43797">
                <a:tc>
                  <a:txBody>
                    <a:bodyPr/>
                    <a:lstStyle/>
                    <a:p>
                      <a:pPr algn="l" fontAlgn="b"/>
                      <a:r>
                        <a:rPr lang="fr-FR" sz="700" u="none" strike="noStrike">
                          <a:effectLst/>
                        </a:rPr>
                        <a:t>SCM2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2 : Connaissance des Plans dans les organisations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729943561"/>
                  </a:ext>
                </a:extLst>
              </a:tr>
              <a:tr h="43797">
                <a:tc>
                  <a:txBody>
                    <a:bodyPr/>
                    <a:lstStyle/>
                    <a:p>
                      <a:pPr algn="l" fontAlgn="b"/>
                      <a:r>
                        <a:rPr lang="fr-FR" sz="700" u="none" strike="noStrike">
                          <a:effectLst/>
                        </a:rPr>
                        <a:t>SCM2.1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 de connaissance des impacts Business, des exigences du Service IT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878005703"/>
                  </a:ext>
                </a:extLst>
              </a:tr>
              <a:tr h="43797">
                <a:tc>
                  <a:txBody>
                    <a:bodyPr/>
                    <a:lstStyle/>
                    <a:p>
                      <a:pPr algn="l" fontAlgn="b"/>
                      <a:r>
                        <a:rPr lang="fr-FR" sz="700" u="none" strike="noStrike">
                          <a:effectLst/>
                        </a:rPr>
                        <a:t>SCM2.2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Tout le personnel  est prêt à mener sa tâche dans le cadre du ITSC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825158873"/>
                  </a:ext>
                </a:extLst>
              </a:tr>
              <a:tr h="43797">
                <a:tc>
                  <a:txBody>
                    <a:bodyPr/>
                    <a:lstStyle/>
                    <a:p>
                      <a:pPr algn="l" fontAlgn="b"/>
                      <a:r>
                        <a:rPr lang="fr-FR" sz="700" u="none" strike="noStrike">
                          <a:effectLst/>
                        </a:rPr>
                        <a:t>SCM2.3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Nombre de communication des objectifs et responsabilités dans le cadre du ITSC</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514501404"/>
                  </a:ext>
                </a:extLst>
              </a:tr>
              <a:tr h="43797">
                <a:tc>
                  <a:txBody>
                    <a:bodyPr/>
                    <a:lstStyle/>
                    <a:p>
                      <a:pPr algn="l" fontAlgn="b"/>
                      <a:r>
                        <a:rPr lang="fr-FR" sz="700" u="none" strike="noStrike">
                          <a:effectLst/>
                        </a:rPr>
                        <a:t>AM</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3">
                  <a:txBody>
                    <a:bodyPr/>
                    <a:lstStyle/>
                    <a:p>
                      <a:pPr algn="l" fontAlgn="b"/>
                      <a:r>
                        <a:rPr lang="fr-FR" sz="700" u="none" strike="noStrike">
                          <a:effectLst/>
                        </a:rPr>
                        <a:t>Ind Domaine : Availability Management</a:t>
                      </a:r>
                      <a:endParaRPr lang="fr-FR" sz="700" b="0" i="0" u="none" strike="noStrike">
                        <a:solidFill>
                          <a:srgbClr val="0000FF"/>
                        </a:solidFill>
                        <a:effectLst/>
                        <a:latin typeface="Arial" panose="020B0604020202020204" pitchFamily="34" charset="0"/>
                      </a:endParaRPr>
                    </a:p>
                  </a:txBody>
                  <a:tcPr marL="1095" marR="1095" marT="1095" marB="0" anchor="b"/>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594804824"/>
                  </a:ext>
                </a:extLst>
              </a:tr>
              <a:tr h="43797">
                <a:tc>
                  <a:txBody>
                    <a:bodyPr/>
                    <a:lstStyle/>
                    <a:p>
                      <a:pPr algn="l" fontAlgn="b"/>
                      <a:r>
                        <a:rPr lang="fr-FR" sz="700" u="none" strike="noStrike">
                          <a:effectLst/>
                        </a:rPr>
                        <a:t>AM1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1 : Manager la disponibilité et fiabilité du Service IT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1757202300"/>
                  </a:ext>
                </a:extLst>
              </a:tr>
              <a:tr h="43797">
                <a:tc>
                  <a:txBody>
                    <a:bodyPr/>
                    <a:lstStyle/>
                    <a:p>
                      <a:pPr algn="l" fontAlgn="b"/>
                      <a:r>
                        <a:rPr lang="fr-FR" sz="700" u="none" strike="noStrike">
                          <a:effectLst/>
                        </a:rPr>
                        <a:t>AM1.1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 d'indisponibilité des services IT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567680735"/>
                  </a:ext>
                </a:extLst>
              </a:tr>
              <a:tr h="43797">
                <a:tc>
                  <a:txBody>
                    <a:bodyPr/>
                    <a:lstStyle/>
                    <a:p>
                      <a:pPr algn="l" fontAlgn="b"/>
                      <a:r>
                        <a:rPr lang="fr-FR" sz="700" u="none" strike="noStrike">
                          <a:effectLst/>
                        </a:rPr>
                        <a:t>AM1.2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 de disponibilité des services IT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153263133"/>
                  </a:ext>
                </a:extLst>
              </a:tr>
              <a:tr h="43797">
                <a:tc>
                  <a:txBody>
                    <a:bodyPr/>
                    <a:lstStyle/>
                    <a:p>
                      <a:pPr algn="l" fontAlgn="b"/>
                      <a:r>
                        <a:rPr lang="fr-FR" sz="700" u="none" strike="noStrike">
                          <a:effectLst/>
                        </a:rPr>
                        <a:t>AM1.3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 de revues et actions menées sur des SLA, OLA et contrats attachés non tenus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804018666"/>
                  </a:ext>
                </a:extLst>
              </a:tr>
              <a:tr h="43797">
                <a:tc>
                  <a:txBody>
                    <a:bodyPr/>
                    <a:lstStyle/>
                    <a:p>
                      <a:pPr algn="l" fontAlgn="b"/>
                      <a:r>
                        <a:rPr lang="fr-FR" sz="700" u="none" strike="noStrike">
                          <a:effectLst/>
                        </a:rPr>
                        <a:t>AM1.4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 de disponibilité des services IT de bout en bout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512335513"/>
                  </a:ext>
                </a:extLst>
              </a:tr>
              <a:tr h="43797">
                <a:tc>
                  <a:txBody>
                    <a:bodyPr/>
                    <a:lstStyle/>
                    <a:p>
                      <a:pPr algn="l" fontAlgn="b"/>
                      <a:r>
                        <a:rPr lang="fr-FR" sz="700" u="none" strike="noStrike">
                          <a:effectLst/>
                        </a:rPr>
                        <a:t>AM1.5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 du nombre de rupture du Service IT par impact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598891274"/>
                  </a:ext>
                </a:extLst>
              </a:tr>
              <a:tr h="43797">
                <a:tc>
                  <a:txBody>
                    <a:bodyPr/>
                    <a:lstStyle/>
                    <a:p>
                      <a:pPr algn="l" fontAlgn="b"/>
                      <a:r>
                        <a:rPr lang="fr-FR" sz="700" u="none" strike="noStrike">
                          <a:effectLst/>
                        </a:rPr>
                        <a:t>AM1.6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da-DK" sz="700" u="none" strike="noStrike">
                          <a:effectLst/>
                        </a:rPr>
                        <a:t>Ind Detail N° 6 : MTBF </a:t>
                      </a:r>
                      <a:endParaRPr lang="da-DK"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188997814"/>
                  </a:ext>
                </a:extLst>
              </a:tr>
              <a:tr h="43797">
                <a:tc>
                  <a:txBody>
                    <a:bodyPr/>
                    <a:lstStyle/>
                    <a:p>
                      <a:pPr algn="l" fontAlgn="b"/>
                      <a:r>
                        <a:rPr lang="fr-FR" sz="700" u="none" strike="noStrike">
                          <a:effectLst/>
                        </a:rPr>
                        <a:t>AM1.7</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en-US" sz="700" u="none" strike="noStrike">
                          <a:effectLst/>
                        </a:rPr>
                        <a:t>Ind Detail N° 7 : MTBSI (Mean Time Between System Incidents) </a:t>
                      </a:r>
                      <a:endParaRPr lang="en-US"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01107654"/>
                  </a:ext>
                </a:extLst>
              </a:tr>
              <a:tr h="43797">
                <a:tc>
                  <a:txBody>
                    <a:bodyPr/>
                    <a:lstStyle/>
                    <a:p>
                      <a:pPr algn="l" fontAlgn="b"/>
                      <a:r>
                        <a:rPr lang="fr-FR" sz="700" u="none" strike="noStrike">
                          <a:effectLst/>
                        </a:rPr>
                        <a:t>AM1.8</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da-DK" sz="700" u="none" strike="noStrike">
                          <a:effectLst/>
                        </a:rPr>
                        <a:t>Ind Detail N° 8 : MTTR </a:t>
                      </a:r>
                      <a:endParaRPr lang="da-DK"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943294772"/>
                  </a:ext>
                </a:extLst>
              </a:tr>
              <a:tr h="43797">
                <a:tc>
                  <a:txBody>
                    <a:bodyPr/>
                    <a:lstStyle/>
                    <a:p>
                      <a:pPr algn="l" fontAlgn="b"/>
                      <a:r>
                        <a:rPr lang="fr-FR" sz="700" u="none" strike="noStrike">
                          <a:effectLst/>
                        </a:rPr>
                        <a:t>AM2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2 : Couverture des besoins Business en terme d'accès au Service IT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823380893"/>
                  </a:ext>
                </a:extLst>
              </a:tr>
              <a:tr h="43797">
                <a:tc>
                  <a:txBody>
                    <a:bodyPr/>
                    <a:lstStyle/>
                    <a:p>
                      <a:pPr algn="l" fontAlgn="b"/>
                      <a:r>
                        <a:rPr lang="fr-FR" sz="700" u="none" strike="noStrike">
                          <a:effectLst/>
                        </a:rPr>
                        <a:t>AM2.1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 d'indisponibilité des services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575692268"/>
                  </a:ext>
                </a:extLst>
              </a:tr>
              <a:tr h="43797">
                <a:tc>
                  <a:txBody>
                    <a:bodyPr/>
                    <a:lstStyle/>
                    <a:p>
                      <a:pPr algn="l" fontAlgn="b"/>
                      <a:r>
                        <a:rPr lang="fr-FR" sz="700" u="none" strike="noStrike">
                          <a:effectLst/>
                        </a:rPr>
                        <a:t>AM2.2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Coût de la perte de productivité due à l'indisponibilité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904177736"/>
                  </a:ext>
                </a:extLst>
              </a:tr>
              <a:tr h="43797">
                <a:tc>
                  <a:txBody>
                    <a:bodyPr/>
                    <a:lstStyle/>
                    <a:p>
                      <a:pPr algn="l" fontAlgn="b"/>
                      <a:r>
                        <a:rPr lang="fr-FR" sz="700" u="none" strike="noStrike">
                          <a:effectLst/>
                        </a:rPr>
                        <a:t>AM2.3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Temps moyen des pannes durant les périodes de pics du Business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931401613"/>
                  </a:ext>
                </a:extLst>
              </a:tr>
              <a:tr h="43797">
                <a:tc>
                  <a:txBody>
                    <a:bodyPr/>
                    <a:lstStyle/>
                    <a:p>
                      <a:pPr algn="l" fontAlgn="b"/>
                      <a:r>
                        <a:rPr lang="fr-FR" sz="700" u="none" strike="noStrike">
                          <a:effectLst/>
                        </a:rPr>
                        <a:t>AM2.4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 d'utilisateurs satisfaits avec le Service IT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904278232"/>
                  </a:ext>
                </a:extLst>
              </a:tr>
              <a:tr h="43797">
                <a:tc>
                  <a:txBody>
                    <a:bodyPr/>
                    <a:lstStyle/>
                    <a:p>
                      <a:pPr algn="l" fontAlgn="b"/>
                      <a:r>
                        <a:rPr lang="fr-FR" sz="700" u="none" strike="noStrike">
                          <a:effectLst/>
                        </a:rPr>
                        <a:t>AM3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gridSpan="2">
                  <a:txBody>
                    <a:bodyPr/>
                    <a:lstStyle/>
                    <a:p>
                      <a:pPr algn="l" fontAlgn="b"/>
                      <a:r>
                        <a:rPr lang="fr-FR" sz="700" u="none" strike="noStrike">
                          <a:effectLst/>
                        </a:rPr>
                        <a:t>Ind de Processus N° 3 : Disponibilité de l'architecture technique atteinte à un coût optimisé </a:t>
                      </a:r>
                      <a:endParaRPr lang="fr-FR" sz="700" b="0" i="0" u="none" strike="noStrike">
                        <a:solidFill>
                          <a:srgbClr val="000000"/>
                        </a:solidFill>
                        <a:effectLst/>
                        <a:latin typeface="Arial" panose="020B0604020202020204" pitchFamily="34" charset="0"/>
                      </a:endParaRPr>
                    </a:p>
                  </a:txBody>
                  <a:tcPr marL="1095" marR="1095" marT="1095" marB="0" anchor="b"/>
                </a:tc>
                <a:tc hMerge="1">
                  <a:txBody>
                    <a:bodyPr/>
                    <a:lstStyle/>
                    <a:p>
                      <a:endParaRPr lang="fr-FR"/>
                    </a:p>
                  </a:txBody>
                  <a:tcPr/>
                </a:tc>
                <a:extLst>
                  <a:ext uri="{0D108BD9-81ED-4DB2-BD59-A6C34878D82A}">
                    <a16:rowId xmlns:a16="http://schemas.microsoft.com/office/drawing/2014/main" val="2959295521"/>
                  </a:ext>
                </a:extLst>
              </a:tr>
              <a:tr h="43797">
                <a:tc>
                  <a:txBody>
                    <a:bodyPr/>
                    <a:lstStyle/>
                    <a:p>
                      <a:pPr algn="l" fontAlgn="b"/>
                      <a:r>
                        <a:rPr lang="fr-FR" sz="700" u="none" strike="noStrike">
                          <a:effectLst/>
                        </a:rPr>
                        <a:t>AM3.1</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1 : Coût de l'indisponibilité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600282841"/>
                  </a:ext>
                </a:extLst>
              </a:tr>
              <a:tr h="43797">
                <a:tc>
                  <a:txBody>
                    <a:bodyPr/>
                    <a:lstStyle/>
                    <a:p>
                      <a:pPr algn="l" fontAlgn="b"/>
                      <a:r>
                        <a:rPr lang="fr-FR" sz="700" u="none" strike="noStrike">
                          <a:effectLst/>
                        </a:rPr>
                        <a:t>AM3.2</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2 : Coût de la fourniture du Service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835425240"/>
                  </a:ext>
                </a:extLst>
              </a:tr>
              <a:tr h="43797">
                <a:tc>
                  <a:txBody>
                    <a:bodyPr/>
                    <a:lstStyle/>
                    <a:p>
                      <a:pPr algn="l" fontAlgn="b"/>
                      <a:r>
                        <a:rPr lang="fr-FR" sz="700" u="none" strike="noStrike">
                          <a:effectLst/>
                        </a:rPr>
                        <a:t>AM3.3</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3 : Réalisation dans les délais de l'analyse de risque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362407728"/>
                  </a:ext>
                </a:extLst>
              </a:tr>
              <a:tr h="43797">
                <a:tc>
                  <a:txBody>
                    <a:bodyPr/>
                    <a:lstStyle/>
                    <a:p>
                      <a:pPr algn="l" fontAlgn="b"/>
                      <a:r>
                        <a:rPr lang="fr-FR" sz="700" u="none" strike="noStrike">
                          <a:effectLst/>
                        </a:rPr>
                        <a:t>AM3.4</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4 : Réalisation dans les délais de l'analyse de coût-bénéfice à partir de CFIA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98496722"/>
                  </a:ext>
                </a:extLst>
              </a:tr>
              <a:tr h="43797">
                <a:tc>
                  <a:txBody>
                    <a:bodyPr/>
                    <a:lstStyle/>
                    <a:p>
                      <a:pPr algn="l" fontAlgn="b"/>
                      <a:r>
                        <a:rPr lang="fr-FR" sz="700" u="none" strike="noStrike">
                          <a:effectLst/>
                        </a:rPr>
                        <a:t>AM3.5</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5 : Réalisation dans les délais de la revue de redondance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2115161843"/>
                  </a:ext>
                </a:extLst>
              </a:tr>
              <a:tr h="43797">
                <a:tc>
                  <a:txBody>
                    <a:bodyPr/>
                    <a:lstStyle/>
                    <a:p>
                      <a:pPr algn="l" fontAlgn="b"/>
                      <a:r>
                        <a:rPr lang="fr-FR" sz="700" u="none" strike="noStrike">
                          <a:effectLst/>
                        </a:rPr>
                        <a:t>AM3.6</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6 : Réalisation dans les délais du plan de disponibilité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571957985"/>
                  </a:ext>
                </a:extLst>
              </a:tr>
              <a:tr h="43797">
                <a:tc>
                  <a:txBody>
                    <a:bodyPr/>
                    <a:lstStyle/>
                    <a:p>
                      <a:pPr algn="l" fontAlgn="b"/>
                      <a:r>
                        <a:rPr lang="fr-FR" sz="700" u="none" strike="noStrike">
                          <a:effectLst/>
                        </a:rPr>
                        <a:t>AM3.7</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a:effectLst/>
                        </a:rPr>
                        <a:t>Ind Detail N° 7 : Production du reporting à J+10 </a:t>
                      </a:r>
                      <a:endParaRPr lang="fr-FR" sz="700" b="0" i="0" u="none" strike="noStrike">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645021663"/>
                  </a:ext>
                </a:extLst>
              </a:tr>
              <a:tr h="43797">
                <a:tc>
                  <a:txBody>
                    <a:bodyPr/>
                    <a:lstStyle/>
                    <a:p>
                      <a:pPr algn="l" fontAlgn="b"/>
                      <a:r>
                        <a:rPr lang="fr-FR" sz="700" u="none" strike="noStrike">
                          <a:effectLst/>
                        </a:rPr>
                        <a:t>AM3.8</a:t>
                      </a:r>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endParaRPr lang="fr-FR" sz="700" b="0" i="0" u="none" strike="noStrike">
                        <a:effectLst/>
                        <a:latin typeface="Arial" panose="020B0604020202020204" pitchFamily="34" charset="0"/>
                      </a:endParaRPr>
                    </a:p>
                  </a:txBody>
                  <a:tcPr marL="1095" marR="1095" marT="1095" marB="0" anchor="b"/>
                </a:tc>
                <a:tc>
                  <a:txBody>
                    <a:bodyPr/>
                    <a:lstStyle/>
                    <a:p>
                      <a:pPr algn="l" fontAlgn="b"/>
                      <a:r>
                        <a:rPr lang="fr-FR" sz="700" u="none" strike="noStrike" dirty="0" err="1">
                          <a:effectLst/>
                        </a:rPr>
                        <a:t>Ind</a:t>
                      </a:r>
                      <a:r>
                        <a:rPr lang="fr-FR" sz="700" u="none" strike="noStrike" dirty="0">
                          <a:effectLst/>
                        </a:rPr>
                        <a:t> </a:t>
                      </a:r>
                      <a:r>
                        <a:rPr lang="fr-FR" sz="700" u="none" strike="noStrike" dirty="0" err="1">
                          <a:effectLst/>
                        </a:rPr>
                        <a:t>Detail</a:t>
                      </a:r>
                      <a:r>
                        <a:rPr lang="fr-FR" sz="700" u="none" strike="noStrike" dirty="0">
                          <a:effectLst/>
                        </a:rPr>
                        <a:t> N° 8 : % des conceptions de services qui n'ont pas fait l'objet d'une revue d'impact préalable </a:t>
                      </a:r>
                      <a:endParaRPr lang="fr-FR" sz="700" b="0" i="0" u="none" strike="noStrike" dirty="0">
                        <a:solidFill>
                          <a:srgbClr val="000000"/>
                        </a:solidFill>
                        <a:effectLst/>
                        <a:latin typeface="Arial" panose="020B0604020202020204" pitchFamily="34" charset="0"/>
                      </a:endParaRPr>
                    </a:p>
                  </a:txBody>
                  <a:tcPr marL="1095" marR="1095" marT="1095" marB="0" anchor="b"/>
                </a:tc>
                <a:extLst>
                  <a:ext uri="{0D108BD9-81ED-4DB2-BD59-A6C34878D82A}">
                    <a16:rowId xmlns:a16="http://schemas.microsoft.com/office/drawing/2014/main" val="11229478"/>
                  </a:ext>
                </a:extLst>
              </a:tr>
            </a:tbl>
          </a:graphicData>
        </a:graphic>
      </p:graphicFrame>
      <p:graphicFrame>
        <p:nvGraphicFramePr>
          <p:cNvPr id="6" name="Objet 5">
            <a:extLst>
              <a:ext uri="{FF2B5EF4-FFF2-40B4-BE49-F238E27FC236}">
                <a16:creationId xmlns:a16="http://schemas.microsoft.com/office/drawing/2014/main" id="{B99125D7-0AE6-42BC-AB26-75B3A3774415}"/>
              </a:ext>
            </a:extLst>
          </p:cNvPr>
          <p:cNvGraphicFramePr>
            <a:graphicFrameLocks noChangeAspect="1"/>
          </p:cNvGraphicFramePr>
          <p:nvPr>
            <p:extLst>
              <p:ext uri="{D42A27DB-BD31-4B8C-83A1-F6EECF244321}">
                <p14:modId xmlns:p14="http://schemas.microsoft.com/office/powerpoint/2010/main" val="1532911448"/>
              </p:ext>
            </p:extLst>
          </p:nvPr>
        </p:nvGraphicFramePr>
        <p:xfrm>
          <a:off x="9149114" y="2545935"/>
          <a:ext cx="914400" cy="781050"/>
        </p:xfrm>
        <a:graphic>
          <a:graphicData uri="http://schemas.openxmlformats.org/presentationml/2006/ole">
            <mc:AlternateContent xmlns:mc="http://schemas.openxmlformats.org/markup-compatibility/2006">
              <mc:Choice xmlns:v="urn:schemas-microsoft-com:vml" Requires="v">
                <p:oleObj spid="_x0000_s3100" name="Worksheet" showAsIcon="1" r:id="rId3" imgW="914400" imgH="781200" progId="Excel.Sheet.8">
                  <p:embed/>
                </p:oleObj>
              </mc:Choice>
              <mc:Fallback>
                <p:oleObj name="Worksheet" showAsIcon="1" r:id="rId3" imgW="914400" imgH="781200" progId="Excel.Sheet.8">
                  <p:embed/>
                  <p:pic>
                    <p:nvPicPr>
                      <p:cNvPr id="0" name=""/>
                      <p:cNvPicPr/>
                      <p:nvPr/>
                    </p:nvPicPr>
                    <p:blipFill>
                      <a:blip r:embed="rId4"/>
                      <a:stretch>
                        <a:fillRect/>
                      </a:stretch>
                    </p:blipFill>
                    <p:spPr>
                      <a:xfrm>
                        <a:off x="9149114" y="2545935"/>
                        <a:ext cx="914400" cy="781050"/>
                      </a:xfrm>
                      <a:prstGeom prst="rect">
                        <a:avLst/>
                      </a:prstGeom>
                    </p:spPr>
                  </p:pic>
                </p:oleObj>
              </mc:Fallback>
            </mc:AlternateContent>
          </a:graphicData>
        </a:graphic>
      </p:graphicFrame>
      <p:sp>
        <p:nvSpPr>
          <p:cNvPr id="8" name="Ellipse 7">
            <a:extLst>
              <a:ext uri="{FF2B5EF4-FFF2-40B4-BE49-F238E27FC236}">
                <a16:creationId xmlns:a16="http://schemas.microsoft.com/office/drawing/2014/main" id="{E8157389-4C2C-4643-849D-35BE7EE78DEE}"/>
              </a:ext>
            </a:extLst>
          </p:cNvPr>
          <p:cNvSpPr/>
          <p:nvPr/>
        </p:nvSpPr>
        <p:spPr>
          <a:xfrm>
            <a:off x="754840" y="368214"/>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2822012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a:extLst>
              <a:ext uri="{FF2B5EF4-FFF2-40B4-BE49-F238E27FC236}">
                <a16:creationId xmlns:a16="http://schemas.microsoft.com/office/drawing/2014/main" id="{BD6845A4-84AD-41F4-A692-4E813A89C88D}"/>
              </a:ext>
            </a:extLst>
          </p:cNvPr>
          <p:cNvSpPr>
            <a:spLocks noGrp="1" noChangeArrowheads="1"/>
          </p:cNvSpPr>
          <p:nvPr>
            <p:ph type="title"/>
          </p:nvPr>
        </p:nvSpPr>
        <p:spPr>
          <a:xfrm>
            <a:off x="1524000" y="448056"/>
            <a:ext cx="5873496" cy="640080"/>
          </a:xfrm>
        </p:spPr>
        <p:txBody>
          <a:bodyPr>
            <a:normAutofit/>
          </a:bodyPr>
          <a:lstStyle/>
          <a:p>
            <a:r>
              <a:rPr lang="fr-FR" altLang="fr-FR" dirty="0"/>
              <a:t>ITIL </a:t>
            </a:r>
          </a:p>
        </p:txBody>
      </p:sp>
      <p:sp>
        <p:nvSpPr>
          <p:cNvPr id="711683" name="Rectangle 3">
            <a:extLst>
              <a:ext uri="{FF2B5EF4-FFF2-40B4-BE49-F238E27FC236}">
                <a16:creationId xmlns:a16="http://schemas.microsoft.com/office/drawing/2014/main" id="{5B8F2A66-7BE9-47D1-B0E5-DA43D5A4A75A}"/>
              </a:ext>
            </a:extLst>
          </p:cNvPr>
          <p:cNvSpPr>
            <a:spLocks noGrp="1" noChangeArrowheads="1"/>
          </p:cNvSpPr>
          <p:nvPr>
            <p:ph type="body" idx="1"/>
          </p:nvPr>
        </p:nvSpPr>
        <p:spPr>
          <a:xfrm>
            <a:off x="269472" y="1659242"/>
            <a:ext cx="4416552" cy="4830181"/>
          </a:xfrm>
        </p:spPr>
        <p:txBody>
          <a:bodyPr>
            <a:normAutofit fontScale="92500" lnSpcReduction="20000"/>
          </a:bodyPr>
          <a:lstStyle/>
          <a:p>
            <a:pPr marL="342900" indent="-342900">
              <a:lnSpc>
                <a:spcPct val="120000"/>
              </a:lnSpc>
              <a:spcBef>
                <a:spcPts val="0"/>
              </a:spcBef>
              <a:spcAft>
                <a:spcPts val="0"/>
              </a:spcAft>
              <a:buFont typeface="+mj-lt"/>
              <a:buAutoNum type="arabicPeriod"/>
            </a:pPr>
            <a:r>
              <a:rPr lang="fr-FR" altLang="fr-FR" sz="1800" dirty="0">
                <a:solidFill>
                  <a:schemeClr val="tx2"/>
                </a:solidFill>
              </a:rPr>
              <a:t>Augmentation de la satisfaction des clients</a:t>
            </a:r>
            <a:r>
              <a:rPr lang="fr-FR" altLang="fr-FR" sz="1800" dirty="0"/>
              <a:t> à l’égard des services IT</a:t>
            </a:r>
          </a:p>
          <a:p>
            <a:pPr marL="342900" indent="-342900">
              <a:lnSpc>
                <a:spcPct val="120000"/>
              </a:lnSpc>
              <a:spcBef>
                <a:spcPts val="0"/>
              </a:spcBef>
              <a:spcAft>
                <a:spcPts val="0"/>
              </a:spcAft>
              <a:buFont typeface="+mj-lt"/>
              <a:buAutoNum type="arabicPeriod"/>
            </a:pPr>
            <a:r>
              <a:rPr lang="fr-FR" altLang="fr-FR" sz="1800" dirty="0">
                <a:solidFill>
                  <a:schemeClr val="tx2"/>
                </a:solidFill>
              </a:rPr>
              <a:t>Réduction du risque</a:t>
            </a:r>
            <a:r>
              <a:rPr lang="fr-FR" altLang="fr-FR" sz="1800" dirty="0"/>
              <a:t> de ne pas satisfaire aux besoins de l’entreprise en matière de services de TI</a:t>
            </a:r>
          </a:p>
          <a:p>
            <a:pPr marL="342900" indent="-342900">
              <a:lnSpc>
                <a:spcPct val="120000"/>
              </a:lnSpc>
              <a:spcBef>
                <a:spcPts val="0"/>
              </a:spcBef>
              <a:spcAft>
                <a:spcPts val="0"/>
              </a:spcAft>
              <a:buFont typeface="+mj-lt"/>
              <a:buAutoNum type="arabicPeriod"/>
            </a:pPr>
            <a:r>
              <a:rPr lang="fr-FR" altLang="fr-FR" sz="1800" dirty="0">
                <a:solidFill>
                  <a:schemeClr val="tx2"/>
                </a:solidFill>
              </a:rPr>
              <a:t>Réduction des coûts</a:t>
            </a:r>
            <a:r>
              <a:rPr lang="fr-FR" altLang="fr-FR" sz="1800" dirty="0"/>
              <a:t> liés à l’élaboration de procédures et de pratiques au sein d’une entreprise</a:t>
            </a:r>
          </a:p>
          <a:p>
            <a:pPr marL="342900" indent="-342900">
              <a:lnSpc>
                <a:spcPct val="120000"/>
              </a:lnSpc>
              <a:spcBef>
                <a:spcPts val="0"/>
              </a:spcBef>
              <a:spcAft>
                <a:spcPts val="0"/>
              </a:spcAft>
              <a:buFont typeface="+mj-lt"/>
              <a:buAutoNum type="arabicPeriod"/>
            </a:pPr>
            <a:r>
              <a:rPr lang="fr-FR" altLang="fr-FR" sz="1800" dirty="0">
                <a:solidFill>
                  <a:schemeClr val="tx2"/>
                </a:solidFill>
              </a:rPr>
              <a:t>Amélioration de la communication</a:t>
            </a:r>
            <a:r>
              <a:rPr lang="fr-FR" altLang="fr-FR" sz="1800" dirty="0"/>
              <a:t> et de la circulation de l’information entre le personnel des services de TI et les clients</a:t>
            </a:r>
          </a:p>
          <a:p>
            <a:pPr marL="342900" indent="-342900">
              <a:lnSpc>
                <a:spcPct val="120000"/>
              </a:lnSpc>
              <a:spcBef>
                <a:spcPts val="0"/>
              </a:spcBef>
              <a:spcAft>
                <a:spcPts val="0"/>
              </a:spcAft>
              <a:buFont typeface="+mj-lt"/>
              <a:buAutoNum type="arabicPeriod"/>
            </a:pPr>
            <a:r>
              <a:rPr lang="fr-FR" altLang="fr-FR" sz="1800" dirty="0">
                <a:solidFill>
                  <a:schemeClr val="tx2"/>
                </a:solidFill>
              </a:rPr>
              <a:t>Normes</a:t>
            </a:r>
            <a:r>
              <a:rPr lang="fr-FR" altLang="fr-FR" sz="1800" dirty="0"/>
              <a:t> et directives à l’intention du personnel des services de TI</a:t>
            </a:r>
          </a:p>
          <a:p>
            <a:pPr marL="342900" indent="-342900">
              <a:lnSpc>
                <a:spcPct val="120000"/>
              </a:lnSpc>
              <a:spcBef>
                <a:spcPts val="0"/>
              </a:spcBef>
              <a:spcAft>
                <a:spcPts val="0"/>
              </a:spcAft>
              <a:buFont typeface="+mj-lt"/>
              <a:buAutoNum type="arabicPeriod"/>
            </a:pPr>
            <a:r>
              <a:rPr lang="fr-FR" altLang="fr-FR" sz="1800" dirty="0">
                <a:solidFill>
                  <a:schemeClr val="tx2"/>
                </a:solidFill>
              </a:rPr>
              <a:t>Productivité accrue</a:t>
            </a:r>
            <a:r>
              <a:rPr lang="fr-FR" altLang="fr-FR" sz="1800" dirty="0"/>
              <a:t> et meilleure utilisation des compétences et de l’expertise</a:t>
            </a:r>
          </a:p>
          <a:p>
            <a:pPr marL="342900" indent="-342900">
              <a:lnSpc>
                <a:spcPct val="120000"/>
              </a:lnSpc>
              <a:spcBef>
                <a:spcPts val="0"/>
              </a:spcBef>
              <a:spcAft>
                <a:spcPts val="0"/>
              </a:spcAft>
              <a:buFont typeface="+mj-lt"/>
              <a:buAutoNum type="arabicPeriod"/>
            </a:pPr>
            <a:r>
              <a:rPr lang="fr-FR" altLang="fr-FR" sz="1800" dirty="0"/>
              <a:t>Amélioration de la </a:t>
            </a:r>
            <a:r>
              <a:rPr lang="fr-FR" altLang="fr-FR" sz="1800" dirty="0">
                <a:solidFill>
                  <a:schemeClr val="tx2"/>
                </a:solidFill>
              </a:rPr>
              <a:t>qualité des services</a:t>
            </a:r>
          </a:p>
        </p:txBody>
      </p:sp>
      <p:sp>
        <p:nvSpPr>
          <p:cNvPr id="711684" name="Text Box 4">
            <a:extLst>
              <a:ext uri="{FF2B5EF4-FFF2-40B4-BE49-F238E27FC236}">
                <a16:creationId xmlns:a16="http://schemas.microsoft.com/office/drawing/2014/main" id="{796EE0E8-EBD1-4B0B-932D-885AC9AD8D9F}"/>
              </a:ext>
            </a:extLst>
          </p:cNvPr>
          <p:cNvSpPr txBox="1">
            <a:spLocks noChangeArrowheads="1"/>
          </p:cNvSpPr>
          <p:nvPr/>
        </p:nvSpPr>
        <p:spPr bwMode="auto">
          <a:xfrm>
            <a:off x="539496" y="6366675"/>
            <a:ext cx="274145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000" dirty="0"/>
              <a:t>Source :  Samson Bélair/Deloitte &amp; Touche  </a:t>
            </a:r>
            <a:endParaRPr lang="fr-FR" altLang="fr-FR" sz="1600" dirty="0"/>
          </a:p>
        </p:txBody>
      </p:sp>
      <p:sp>
        <p:nvSpPr>
          <p:cNvPr id="2" name="Ellipse 1">
            <a:extLst>
              <a:ext uri="{FF2B5EF4-FFF2-40B4-BE49-F238E27FC236}">
                <a16:creationId xmlns:a16="http://schemas.microsoft.com/office/drawing/2014/main" id="{63976487-6817-4158-A4F8-CE9BA9022FF4}"/>
              </a:ext>
            </a:extLst>
          </p:cNvPr>
          <p:cNvSpPr/>
          <p:nvPr/>
        </p:nvSpPr>
        <p:spPr>
          <a:xfrm>
            <a:off x="754840" y="34366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graphicFrame>
        <p:nvGraphicFramePr>
          <p:cNvPr id="3" name="Group 5">
            <a:extLst>
              <a:ext uri="{FF2B5EF4-FFF2-40B4-BE49-F238E27FC236}">
                <a16:creationId xmlns:a16="http://schemas.microsoft.com/office/drawing/2014/main" id="{D3DDC80F-CA7F-4165-A8A0-4EC0007346E2}"/>
              </a:ext>
            </a:extLst>
          </p:cNvPr>
          <p:cNvGraphicFramePr>
            <a:graphicFrameLocks noGrp="1"/>
          </p:cNvGraphicFramePr>
          <p:nvPr>
            <p:extLst>
              <p:ext uri="{D42A27DB-BD31-4B8C-83A1-F6EECF244321}">
                <p14:modId xmlns:p14="http://schemas.microsoft.com/office/powerpoint/2010/main" val="506719729"/>
              </p:ext>
            </p:extLst>
          </p:nvPr>
        </p:nvGraphicFramePr>
        <p:xfrm>
          <a:off x="5621412" y="1442021"/>
          <a:ext cx="6403636" cy="5170875"/>
        </p:xfrm>
        <a:graphic>
          <a:graphicData uri="http://schemas.openxmlformats.org/drawingml/2006/table">
            <a:tbl>
              <a:tblPr/>
              <a:tblGrid>
                <a:gridCol w="2633222">
                  <a:extLst>
                    <a:ext uri="{9D8B030D-6E8A-4147-A177-3AD203B41FA5}">
                      <a16:colId xmlns:a16="http://schemas.microsoft.com/office/drawing/2014/main" val="646088358"/>
                    </a:ext>
                  </a:extLst>
                </a:gridCol>
                <a:gridCol w="3770414">
                  <a:extLst>
                    <a:ext uri="{9D8B030D-6E8A-4147-A177-3AD203B41FA5}">
                      <a16:colId xmlns:a16="http://schemas.microsoft.com/office/drawing/2014/main" val="3023074438"/>
                    </a:ext>
                  </a:extLst>
                </a:gridCol>
              </a:tblGrid>
              <a:tr h="358775">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1" i="0" u="none" strike="noStrike" cap="none" normalizeH="0" baseline="0" dirty="0">
                          <a:ln>
                            <a:noFill/>
                          </a:ln>
                          <a:solidFill>
                            <a:schemeClr val="tx2"/>
                          </a:solidFill>
                          <a:effectLst/>
                          <a:latin typeface="Arial" panose="020B0604020202020204" pitchFamily="34" charset="0"/>
                        </a:rPr>
                        <a:t>Le manque d’implication du management de l’entreprise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L’implication commence par la DG.</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8821394"/>
                  </a:ext>
                </a:extLst>
              </a:tr>
              <a:tr h="55245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2"/>
                          </a:solidFill>
                          <a:effectLst/>
                          <a:latin typeface="Arial" panose="020B0604020202020204" pitchFamily="34" charset="0"/>
                        </a:rPr>
                        <a:t>Trop de temps passé sur les processus complexes</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Il faut privilégier la simplicité et ne pas avoir la tentation de produire des schémas et/ou cartographies complexes.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7789585"/>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a:ln>
                            <a:noFill/>
                          </a:ln>
                          <a:solidFill>
                            <a:schemeClr val="tx1"/>
                          </a:solidFill>
                          <a:effectLst/>
                          <a:latin typeface="Arial" panose="020B0604020202020204" pitchFamily="34" charset="0"/>
                        </a:rPr>
                        <a:t>L’absence d’instructions écrites et formalisées</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Lors de la mise en œuvre, des instructions ‘’claires’’ sont nécessaires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9690596"/>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1" i="0" u="none" strike="noStrike" cap="none" normalizeH="0" baseline="0" dirty="0">
                          <a:ln>
                            <a:noFill/>
                          </a:ln>
                          <a:solidFill>
                            <a:schemeClr val="tx2"/>
                          </a:solidFill>
                          <a:effectLst/>
                          <a:latin typeface="Arial" panose="020B0604020202020204" pitchFamily="34" charset="0"/>
                        </a:rPr>
                        <a:t>L’absence d’indentification du propriétaire de processus.</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Le propriétaire de processus se focalise sur la structure et les flux associés à un ou plusieurs processus. C’est une fonction transverse.</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780973"/>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2"/>
                          </a:solidFill>
                          <a:effectLst/>
                          <a:latin typeface="Arial" panose="020B0604020202020204" pitchFamily="34" charset="0"/>
                        </a:rPr>
                        <a:t>La focalisation sur la seule performance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Le focus sur la performance d’un processus est à compléter avec la qualité du processus.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9686939"/>
                  </a:ext>
                </a:extLst>
              </a:tr>
              <a:tr h="519113">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2"/>
                          </a:solidFill>
                          <a:effectLst/>
                          <a:latin typeface="Arial" panose="020B0604020202020204" pitchFamily="34" charset="0"/>
                        </a:rPr>
                        <a:t>L’ambition de tout faire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L’ITIL n’est pas une fin en soit, mais un moyen dans une logique de progrès continu</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3698181"/>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a:ln>
                            <a:noFill/>
                          </a:ln>
                          <a:solidFill>
                            <a:schemeClr val="tx1"/>
                          </a:solidFill>
                          <a:effectLst/>
                          <a:latin typeface="Arial" panose="020B0604020202020204" pitchFamily="34" charset="0"/>
                        </a:rPr>
                        <a:t>L’interruption des efforts dans la durée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C’est un chantier de fond sur plusieurs années.</a:t>
                      </a:r>
                    </a:p>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Une implémentation complète dure de 3 à 5 ans. Monter d’un niveau de maturité dure environ 18 mois.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096730"/>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a:ln>
                            <a:noFill/>
                          </a:ln>
                          <a:solidFill>
                            <a:schemeClr val="tx1"/>
                          </a:solidFill>
                          <a:effectLst/>
                          <a:latin typeface="Arial" panose="020B0604020202020204" pitchFamily="34" charset="0"/>
                        </a:rPr>
                        <a:t>La création de séparation entre les différentes entités de l’entreprise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Le collaboratif, la vision transverse est à garder en permanence.</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2272173"/>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1" i="0" u="none" strike="noStrike" cap="none" normalizeH="0" baseline="0">
                          <a:ln>
                            <a:noFill/>
                          </a:ln>
                          <a:solidFill>
                            <a:schemeClr val="tx2"/>
                          </a:solidFill>
                          <a:effectLst/>
                          <a:latin typeface="Arial" panose="020B0604020202020204" pitchFamily="34" charset="0"/>
                        </a:rPr>
                        <a:t>L’ignorance des autres approches que l’ITIL</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L’ITIL n’est qu’une brique dans la maison méthode. CMMI, COBIT, Six Sigma sont complémentaires.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8842370"/>
                  </a:ext>
                </a:extLst>
              </a:tr>
              <a:tr h="406400">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La prise en compte de toutes les composantes de l’ITIL</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spcAft>
                          <a:spcPct val="25000"/>
                        </a:spcAft>
                        <a:buClr>
                          <a:schemeClr val="tx2"/>
                        </a:buClr>
                        <a:buFont typeface="Wingdings 3" panose="05040102010807070707" pitchFamily="18" charset="2"/>
                        <a:defRPr b="1">
                          <a:solidFill>
                            <a:schemeClr val="tx1"/>
                          </a:solidFill>
                          <a:latin typeface="Arial" panose="020B0604020202020204" pitchFamily="34" charset="0"/>
                        </a:defRPr>
                      </a:lvl1pPr>
                      <a:lvl2pPr marL="474663" algn="l">
                        <a:spcBef>
                          <a:spcPct val="25000"/>
                        </a:spcBef>
                        <a:spcAft>
                          <a:spcPct val="25000"/>
                        </a:spcAft>
                        <a:buSzPct val="120000"/>
                        <a:buFont typeface="Wingdings" panose="05000000000000000000" pitchFamily="2" charset="2"/>
                        <a:defRPr sz="1600" b="1">
                          <a:solidFill>
                            <a:schemeClr val="tx1"/>
                          </a:solidFill>
                          <a:latin typeface="Arial" panose="020B0604020202020204" pitchFamily="34" charset="0"/>
                        </a:defRPr>
                      </a:lvl2pPr>
                      <a:lvl3pPr marL="950913" algn="l">
                        <a:spcBef>
                          <a:spcPct val="25000"/>
                        </a:spcBef>
                        <a:spcAft>
                          <a:spcPct val="25000"/>
                        </a:spcAft>
                        <a:buClr>
                          <a:schemeClr val="tx2"/>
                        </a:buClr>
                        <a:buSzPct val="60000"/>
                        <a:buFont typeface="Wingdings" panose="05000000000000000000" pitchFamily="2" charset="2"/>
                        <a:defRPr sz="1400" b="1">
                          <a:solidFill>
                            <a:schemeClr val="tx1"/>
                          </a:solidFill>
                          <a:latin typeface="Arial" panose="020B0604020202020204" pitchFamily="34" charset="0"/>
                        </a:defRPr>
                      </a:lvl3pPr>
                      <a:lvl4pPr marL="1346200" algn="l">
                        <a:spcBef>
                          <a:spcPct val="25000"/>
                        </a:spcBef>
                        <a:spcAft>
                          <a:spcPct val="25000"/>
                        </a:spcAft>
                        <a:buClr>
                          <a:schemeClr val="tx2"/>
                        </a:buClr>
                        <a:defRPr sz="1200" b="1">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5000"/>
                        </a:spcBef>
                        <a:spcAft>
                          <a:spcPct val="25000"/>
                        </a:spcAft>
                        <a:buClr>
                          <a:schemeClr val="tx2"/>
                        </a:buClr>
                        <a:buSzTx/>
                        <a:buFont typeface="Wingdings 3" panose="05040102010807070707" pitchFamily="18" charset="2"/>
                        <a:buNone/>
                        <a:tabLst/>
                      </a:pPr>
                      <a:r>
                        <a:rPr kumimoji="0" lang="fr-FR" altLang="fr-FR" sz="1200" b="0" i="0" u="none" strike="noStrike" cap="none" normalizeH="0" baseline="0" dirty="0">
                          <a:ln>
                            <a:noFill/>
                          </a:ln>
                          <a:solidFill>
                            <a:schemeClr val="tx1"/>
                          </a:solidFill>
                          <a:effectLst/>
                          <a:latin typeface="Arial" panose="020B0604020202020204" pitchFamily="34" charset="0"/>
                        </a:rPr>
                        <a:t>Il ne faut pas traiter les composantes les plus complexes dès le début.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6147363"/>
                  </a:ext>
                </a:extLst>
              </a:tr>
            </a:tbl>
          </a:graphicData>
        </a:graphic>
      </p:graphicFrame>
      <p:sp>
        <p:nvSpPr>
          <p:cNvPr id="11" name="ZoneTexte 10">
            <a:extLst>
              <a:ext uri="{FF2B5EF4-FFF2-40B4-BE49-F238E27FC236}">
                <a16:creationId xmlns:a16="http://schemas.microsoft.com/office/drawing/2014/main" id="{21DB81B3-2FED-4D1B-9AB1-2490F7E16E27}"/>
              </a:ext>
            </a:extLst>
          </p:cNvPr>
          <p:cNvSpPr txBox="1"/>
          <p:nvPr/>
        </p:nvSpPr>
        <p:spPr>
          <a:xfrm>
            <a:off x="539496" y="1189023"/>
            <a:ext cx="4953041" cy="369332"/>
          </a:xfrm>
          <a:prstGeom prst="rect">
            <a:avLst/>
          </a:prstGeom>
          <a:noFill/>
        </p:spPr>
        <p:txBody>
          <a:bodyPr wrap="square">
            <a:spAutoFit/>
          </a:bodyPr>
          <a:lstStyle/>
          <a:p>
            <a:r>
              <a:rPr lang="fr-FR" altLang="fr-FR" dirty="0"/>
              <a:t>Avantages</a:t>
            </a:r>
            <a:endParaRPr lang="fr-FR" dirty="0"/>
          </a:p>
        </p:txBody>
      </p:sp>
      <p:sp>
        <p:nvSpPr>
          <p:cNvPr id="5" name="ZoneTexte 4">
            <a:extLst>
              <a:ext uri="{FF2B5EF4-FFF2-40B4-BE49-F238E27FC236}">
                <a16:creationId xmlns:a16="http://schemas.microsoft.com/office/drawing/2014/main" id="{D1E76BB9-9B58-4772-8BEB-C899E22756AC}"/>
              </a:ext>
            </a:extLst>
          </p:cNvPr>
          <p:cNvSpPr txBox="1"/>
          <p:nvPr/>
        </p:nvSpPr>
        <p:spPr>
          <a:xfrm>
            <a:off x="5951230" y="1132768"/>
            <a:ext cx="4953041" cy="369332"/>
          </a:xfrm>
          <a:prstGeom prst="rect">
            <a:avLst/>
          </a:prstGeom>
          <a:noFill/>
        </p:spPr>
        <p:txBody>
          <a:bodyPr wrap="square">
            <a:spAutoFit/>
          </a:bodyPr>
          <a:lstStyle/>
          <a:p>
            <a:r>
              <a:rPr lang="fr-FR" altLang="fr-FR" dirty="0"/>
              <a:t>Causes d’échec lors de la mise en place </a:t>
            </a:r>
            <a:endParaRPr lang="fr-FR" dirty="0"/>
          </a:p>
        </p:txBody>
      </p:sp>
      <p:sp>
        <p:nvSpPr>
          <p:cNvPr id="7" name="Text Box 4">
            <a:extLst>
              <a:ext uri="{FF2B5EF4-FFF2-40B4-BE49-F238E27FC236}">
                <a16:creationId xmlns:a16="http://schemas.microsoft.com/office/drawing/2014/main" id="{49FB620E-7FB3-483D-9D34-D3A40E99F9DE}"/>
              </a:ext>
            </a:extLst>
          </p:cNvPr>
          <p:cNvSpPr txBox="1">
            <a:spLocks noChangeArrowheads="1"/>
          </p:cNvSpPr>
          <p:nvPr/>
        </p:nvSpPr>
        <p:spPr bwMode="auto">
          <a:xfrm>
            <a:off x="7878484" y="6550223"/>
            <a:ext cx="146226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050" dirty="0"/>
              <a:t>Source CIO Magazine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a:extLst>
              <a:ext uri="{FF2B5EF4-FFF2-40B4-BE49-F238E27FC236}">
                <a16:creationId xmlns:a16="http://schemas.microsoft.com/office/drawing/2014/main" id="{A3C6AA72-543C-4D65-8B11-CEB0DB633740}"/>
              </a:ext>
            </a:extLst>
          </p:cNvPr>
          <p:cNvSpPr>
            <a:spLocks noGrp="1" noChangeArrowheads="1"/>
          </p:cNvSpPr>
          <p:nvPr>
            <p:ph type="title"/>
          </p:nvPr>
        </p:nvSpPr>
        <p:spPr>
          <a:xfrm>
            <a:off x="1608521" y="329552"/>
            <a:ext cx="5949185" cy="640080"/>
          </a:xfrm>
        </p:spPr>
        <p:txBody>
          <a:bodyPr/>
          <a:lstStyle/>
          <a:p>
            <a:r>
              <a:rPr lang="fr-FR" altLang="fr-FR" dirty="0"/>
              <a:t>Avantages financiers</a:t>
            </a:r>
          </a:p>
        </p:txBody>
      </p:sp>
      <p:sp>
        <p:nvSpPr>
          <p:cNvPr id="713734" name="Rectangle 6">
            <a:extLst>
              <a:ext uri="{FF2B5EF4-FFF2-40B4-BE49-F238E27FC236}">
                <a16:creationId xmlns:a16="http://schemas.microsoft.com/office/drawing/2014/main" id="{A1B0BD2E-8B7B-4E37-B2EB-2049C73FD24F}"/>
              </a:ext>
            </a:extLst>
          </p:cNvPr>
          <p:cNvSpPr>
            <a:spLocks noChangeArrowheads="1"/>
          </p:cNvSpPr>
          <p:nvPr/>
        </p:nvSpPr>
        <p:spPr bwMode="auto">
          <a:xfrm>
            <a:off x="558459" y="1700212"/>
            <a:ext cx="4024655" cy="2449514"/>
          </a:xfrm>
          <a:prstGeom prst="rect">
            <a:avLst/>
          </a:prstGeom>
          <a:solidFill>
            <a:srgbClr val="FFCE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4163" indent="-284163" algn="l">
              <a:spcBef>
                <a:spcPct val="25000"/>
              </a:spcBef>
              <a:spcAft>
                <a:spcPct val="25000"/>
              </a:spcAft>
              <a:buClr>
                <a:schemeClr val="tx2"/>
              </a:buClr>
              <a:buFont typeface="Wingdings 3" panose="05040102010807070707" pitchFamily="18" charset="2"/>
              <a:buChar char="u"/>
              <a:defRPr b="1">
                <a:solidFill>
                  <a:schemeClr val="tx1"/>
                </a:solidFill>
                <a:latin typeface="Arial" panose="020B0604020202020204" pitchFamily="34" charset="0"/>
              </a:defRPr>
            </a:lvl1pPr>
            <a:lvl2pPr marL="669925" indent="-195263" algn="l">
              <a:spcBef>
                <a:spcPct val="25000"/>
              </a:spcBef>
              <a:spcAft>
                <a:spcPct val="25000"/>
              </a:spcAft>
              <a:buSzPct val="120000"/>
              <a:buFont typeface="Wingdings" panose="05000000000000000000" pitchFamily="2" charset="2"/>
              <a:buChar char="w"/>
              <a:defRPr sz="1600" b="1">
                <a:solidFill>
                  <a:schemeClr val="tx1"/>
                </a:solidFill>
                <a:latin typeface="Arial" panose="020B0604020202020204" pitchFamily="34" charset="0"/>
              </a:defRPr>
            </a:lvl2pPr>
            <a:lvl3pPr marL="1155700" indent="-204788" algn="l">
              <a:spcBef>
                <a:spcPct val="25000"/>
              </a:spcBef>
              <a:spcAft>
                <a:spcPct val="25000"/>
              </a:spcAft>
              <a:buClr>
                <a:schemeClr val="tx2"/>
              </a:buClr>
              <a:buSzPct val="60000"/>
              <a:buFont typeface="Wingdings" panose="05000000000000000000" pitchFamily="2" charset="2"/>
              <a:buChar char="l"/>
              <a:defRPr sz="1400" b="1">
                <a:solidFill>
                  <a:schemeClr val="tx1"/>
                </a:solidFill>
                <a:latin typeface="Arial" panose="020B0604020202020204" pitchFamily="34" charset="0"/>
              </a:defRPr>
            </a:lvl3pPr>
            <a:lvl4pPr marL="1530350" indent="-184150" algn="l">
              <a:spcBef>
                <a:spcPct val="25000"/>
              </a:spcBef>
              <a:spcAft>
                <a:spcPct val="25000"/>
              </a:spcAft>
              <a:buClr>
                <a:schemeClr val="tx2"/>
              </a:buClr>
              <a:buChar char="-"/>
              <a:defRPr sz="1200" b="1">
                <a:solidFill>
                  <a:schemeClr val="tx1"/>
                </a:solidFill>
                <a:latin typeface="Arial" panose="020B0604020202020204" pitchFamily="34" charset="0"/>
              </a:defRPr>
            </a:lvl4pPr>
            <a:lvl5pPr marL="1909763" indent="176213" algn="l">
              <a:lnSpc>
                <a:spcPct val="110000"/>
              </a:lnSpc>
              <a:buChar char="•"/>
              <a:defRPr sz="1400">
                <a:solidFill>
                  <a:schemeClr val="tx1"/>
                </a:solidFill>
                <a:latin typeface="Arial" panose="020B0604020202020204" pitchFamily="34" charset="0"/>
              </a:defRPr>
            </a:lvl5pPr>
            <a:lvl6pPr marL="23669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6pPr>
            <a:lvl7pPr marL="28241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7pPr>
            <a:lvl8pPr marL="32813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8pPr>
            <a:lvl9pPr marL="37385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9pPr>
          </a:lstStyle>
          <a:p>
            <a:pPr>
              <a:lnSpc>
                <a:spcPct val="100000"/>
              </a:lnSpc>
              <a:buSzTx/>
            </a:pPr>
            <a:r>
              <a:rPr lang="fr-FR" altLang="fr-FR" dirty="0"/>
              <a:t>«Si vous avez mis en place les meilleures pratiques ITIL pour un environnement optimisé, vous pouvez réduire votre coût total de possession de 25 à 30 % » </a:t>
            </a:r>
            <a:endParaRPr lang="en-US" altLang="fr-FR" dirty="0"/>
          </a:p>
          <a:p>
            <a:pPr lvl="2">
              <a:lnSpc>
                <a:spcPct val="100000"/>
              </a:lnSpc>
              <a:buFont typeface="Wingdings" panose="05000000000000000000" pitchFamily="2" charset="2"/>
              <a:buNone/>
            </a:pPr>
            <a:r>
              <a:rPr lang="en-US" altLang="fr-FR" dirty="0"/>
              <a:t>	Michael </a:t>
            </a:r>
            <a:r>
              <a:rPr lang="en-US" altLang="fr-FR" dirty="0" err="1"/>
              <a:t>Gartenberg</a:t>
            </a:r>
            <a:r>
              <a:rPr lang="en-US" altLang="fr-FR" dirty="0"/>
              <a:t>, Gartner Group, Inc.</a:t>
            </a:r>
            <a:r>
              <a:rPr lang="en-US" altLang="fr-FR" sz="1800" dirty="0"/>
              <a:t> </a:t>
            </a:r>
          </a:p>
        </p:txBody>
      </p:sp>
      <p:pic>
        <p:nvPicPr>
          <p:cNvPr id="713735" name="Picture 7">
            <a:extLst>
              <a:ext uri="{FF2B5EF4-FFF2-40B4-BE49-F238E27FC236}">
                <a16:creationId xmlns:a16="http://schemas.microsoft.com/office/drawing/2014/main" id="{8D8121FB-EED2-43A2-BE53-963F90AE0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046" y="768096"/>
            <a:ext cx="6119812" cy="4591050"/>
          </a:xfrm>
          <a:prstGeom prst="rect">
            <a:avLst/>
          </a:prstGeom>
          <a:noFill/>
          <a:extLst>
            <a:ext uri="{909E8E84-426E-40DD-AFC4-6F175D3DCCD1}">
              <a14:hiddenFill xmlns:a14="http://schemas.microsoft.com/office/drawing/2010/main">
                <a:solidFill>
                  <a:srgbClr val="FFFFFF"/>
                </a:solidFill>
              </a14:hiddenFill>
            </a:ext>
          </a:extLst>
        </p:spPr>
      </p:pic>
      <p:sp>
        <p:nvSpPr>
          <p:cNvPr id="713736" name="Rectangle 8">
            <a:extLst>
              <a:ext uri="{FF2B5EF4-FFF2-40B4-BE49-F238E27FC236}">
                <a16:creationId xmlns:a16="http://schemas.microsoft.com/office/drawing/2014/main" id="{8F2F5F4A-8D5A-4F39-BC01-3CF1F559DB2F}"/>
              </a:ext>
            </a:extLst>
          </p:cNvPr>
          <p:cNvSpPr>
            <a:spLocks noChangeArrowheads="1"/>
          </p:cNvSpPr>
          <p:nvPr/>
        </p:nvSpPr>
        <p:spPr bwMode="auto">
          <a:xfrm>
            <a:off x="558459" y="5276469"/>
            <a:ext cx="9858716" cy="1248155"/>
          </a:xfrm>
          <a:prstGeom prst="rect">
            <a:avLst/>
          </a:prstGeom>
          <a:solidFill>
            <a:srgbClr val="FFCE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4163" indent="-284163" algn="l">
              <a:spcBef>
                <a:spcPct val="25000"/>
              </a:spcBef>
              <a:spcAft>
                <a:spcPct val="25000"/>
              </a:spcAft>
              <a:buClr>
                <a:schemeClr val="tx2"/>
              </a:buClr>
              <a:buFont typeface="Wingdings 3" panose="05040102010807070707" pitchFamily="18" charset="2"/>
              <a:buChar char="u"/>
              <a:defRPr b="1">
                <a:solidFill>
                  <a:schemeClr val="tx1"/>
                </a:solidFill>
                <a:latin typeface="Arial" panose="020B0604020202020204" pitchFamily="34" charset="0"/>
              </a:defRPr>
            </a:lvl1pPr>
            <a:lvl2pPr marL="669925" indent="-195263" algn="l">
              <a:spcBef>
                <a:spcPct val="25000"/>
              </a:spcBef>
              <a:spcAft>
                <a:spcPct val="25000"/>
              </a:spcAft>
              <a:buSzPct val="120000"/>
              <a:buFont typeface="Wingdings" panose="05000000000000000000" pitchFamily="2" charset="2"/>
              <a:buChar char="w"/>
              <a:defRPr sz="1600" b="1">
                <a:solidFill>
                  <a:schemeClr val="tx1"/>
                </a:solidFill>
                <a:latin typeface="Arial" panose="020B0604020202020204" pitchFamily="34" charset="0"/>
              </a:defRPr>
            </a:lvl2pPr>
            <a:lvl3pPr marL="1155700" indent="-204788" algn="l">
              <a:spcBef>
                <a:spcPct val="25000"/>
              </a:spcBef>
              <a:spcAft>
                <a:spcPct val="25000"/>
              </a:spcAft>
              <a:buClr>
                <a:schemeClr val="tx2"/>
              </a:buClr>
              <a:buSzPct val="60000"/>
              <a:buFont typeface="Wingdings" panose="05000000000000000000" pitchFamily="2" charset="2"/>
              <a:buChar char="l"/>
              <a:defRPr sz="1400" b="1">
                <a:solidFill>
                  <a:schemeClr val="tx1"/>
                </a:solidFill>
                <a:latin typeface="Arial" panose="020B0604020202020204" pitchFamily="34" charset="0"/>
              </a:defRPr>
            </a:lvl3pPr>
            <a:lvl4pPr marL="1530350" indent="-184150" algn="l">
              <a:spcBef>
                <a:spcPct val="25000"/>
              </a:spcBef>
              <a:spcAft>
                <a:spcPct val="25000"/>
              </a:spcAft>
              <a:buClr>
                <a:schemeClr val="tx2"/>
              </a:buClr>
              <a:buChar char="-"/>
              <a:defRPr sz="1200" b="1">
                <a:solidFill>
                  <a:schemeClr val="tx1"/>
                </a:solidFill>
                <a:latin typeface="Arial" panose="020B0604020202020204" pitchFamily="34" charset="0"/>
              </a:defRPr>
            </a:lvl4pPr>
            <a:lvl5pPr marL="1909763" indent="176213" algn="l">
              <a:lnSpc>
                <a:spcPct val="110000"/>
              </a:lnSpc>
              <a:buChar char="•"/>
              <a:defRPr sz="1400">
                <a:solidFill>
                  <a:schemeClr val="tx1"/>
                </a:solidFill>
                <a:latin typeface="Arial" panose="020B0604020202020204" pitchFamily="34" charset="0"/>
              </a:defRPr>
            </a:lvl5pPr>
            <a:lvl6pPr marL="23669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6pPr>
            <a:lvl7pPr marL="28241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7pPr>
            <a:lvl8pPr marL="32813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8pPr>
            <a:lvl9pPr marL="3738563" indent="176213" eaLnBrk="0" fontAlgn="base" hangingPunct="0">
              <a:lnSpc>
                <a:spcPct val="110000"/>
              </a:lnSpc>
              <a:spcBef>
                <a:spcPct val="40000"/>
              </a:spcBef>
              <a:spcAft>
                <a:spcPct val="0"/>
              </a:spcAft>
              <a:buClr>
                <a:schemeClr val="accent2"/>
              </a:buClr>
              <a:buChar char="•"/>
              <a:defRPr sz="1400">
                <a:solidFill>
                  <a:schemeClr val="tx1"/>
                </a:solidFill>
                <a:latin typeface="Arial" panose="020B0604020202020204" pitchFamily="34" charset="0"/>
              </a:defRPr>
            </a:lvl9pPr>
          </a:lstStyle>
          <a:p>
            <a:pPr>
              <a:lnSpc>
                <a:spcPct val="100000"/>
              </a:lnSpc>
              <a:buSzTx/>
              <a:buFont typeface="Wingdings 3" panose="05040102010807070707" pitchFamily="18" charset="2"/>
              <a:buNone/>
            </a:pPr>
            <a:r>
              <a:rPr lang="fr-FR" altLang="fr-FR" dirty="0"/>
              <a:t>	« Les entreprises qui exercent une excellente gouvernance en matière de TI ont un niveau de rentabilité de 20% supérieur à celui des entreprises qui exercent une mauvaise gouvernance, compte tenu des mêmes objectifs stratégiques. »</a:t>
            </a:r>
          </a:p>
          <a:p>
            <a:pPr lvl="2">
              <a:lnSpc>
                <a:spcPct val="100000"/>
              </a:lnSpc>
              <a:buFont typeface="Wingdings" panose="05000000000000000000" pitchFamily="2" charset="2"/>
              <a:buNone/>
            </a:pPr>
            <a:r>
              <a:rPr lang="fr-FR" altLang="fr-FR" dirty="0"/>
              <a:t>Harvard Business </a:t>
            </a:r>
            <a:r>
              <a:rPr lang="fr-FR" altLang="fr-FR" dirty="0" err="1"/>
              <a:t>Review</a:t>
            </a:r>
            <a:endParaRPr lang="en-US" altLang="fr-FR" dirty="0"/>
          </a:p>
        </p:txBody>
      </p:sp>
      <p:sp>
        <p:nvSpPr>
          <p:cNvPr id="2" name="Ellipse 1">
            <a:extLst>
              <a:ext uri="{FF2B5EF4-FFF2-40B4-BE49-F238E27FC236}">
                <a16:creationId xmlns:a16="http://schemas.microsoft.com/office/drawing/2014/main" id="{2A0853EA-C273-4A85-9346-1EEB33DA2FDB}"/>
              </a:ext>
            </a:extLst>
          </p:cNvPr>
          <p:cNvSpPr/>
          <p:nvPr/>
        </p:nvSpPr>
        <p:spPr>
          <a:xfrm>
            <a:off x="754840" y="319119"/>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2DD16-BB9C-4606-AA12-D200FE3C2B18}"/>
              </a:ext>
            </a:extLst>
          </p:cNvPr>
          <p:cNvSpPr>
            <a:spLocks noGrp="1"/>
          </p:cNvSpPr>
          <p:nvPr>
            <p:ph type="title"/>
          </p:nvPr>
        </p:nvSpPr>
        <p:spPr>
          <a:xfrm>
            <a:off x="1550189" y="448056"/>
            <a:ext cx="6877119" cy="640080"/>
          </a:xfrm>
        </p:spPr>
        <p:txBody>
          <a:bodyPr/>
          <a:lstStyle/>
          <a:p>
            <a:r>
              <a:rPr lang="fr-FR" dirty="0"/>
              <a:t>L’organisation en service </a:t>
            </a:r>
          </a:p>
        </p:txBody>
      </p:sp>
      <p:sp>
        <p:nvSpPr>
          <p:cNvPr id="3" name="Espace réservé du contenu 2">
            <a:extLst>
              <a:ext uri="{FF2B5EF4-FFF2-40B4-BE49-F238E27FC236}">
                <a16:creationId xmlns:a16="http://schemas.microsoft.com/office/drawing/2014/main" id="{64113370-8F2F-49D6-BBB6-FFE8D8889179}"/>
              </a:ext>
            </a:extLst>
          </p:cNvPr>
          <p:cNvSpPr>
            <a:spLocks noGrp="1"/>
          </p:cNvSpPr>
          <p:nvPr>
            <p:ph sz="quarter" idx="10"/>
          </p:nvPr>
        </p:nvSpPr>
        <p:spPr>
          <a:xfrm>
            <a:off x="521207" y="1629197"/>
            <a:ext cx="7531280" cy="5228803"/>
          </a:xfrm>
        </p:spPr>
        <p:txBody>
          <a:bodyPr>
            <a:normAutofit lnSpcReduction="10000"/>
          </a:bodyPr>
          <a:lstStyle/>
          <a:p>
            <a:pPr marL="0" lvl="1" indent="0">
              <a:lnSpc>
                <a:spcPct val="100000"/>
              </a:lnSpc>
              <a:spcBef>
                <a:spcPts val="0"/>
              </a:spcBef>
              <a:spcAft>
                <a:spcPts val="0"/>
              </a:spcAft>
              <a:buNone/>
            </a:pPr>
            <a:r>
              <a:rPr lang="fr-FR" altLang="fr-FR" sz="1600" dirty="0"/>
              <a:t>Le catalogue de services est </a:t>
            </a:r>
          </a:p>
          <a:p>
            <a:pPr lvl="1">
              <a:lnSpc>
                <a:spcPct val="100000"/>
              </a:lnSpc>
              <a:spcBef>
                <a:spcPts val="0"/>
              </a:spcBef>
              <a:spcAft>
                <a:spcPts val="0"/>
              </a:spcAft>
            </a:pPr>
            <a:r>
              <a:rPr lang="fr-FR" altLang="fr-FR" sz="1400" dirty="0"/>
              <a:t>un recueil des services utilisateurs standardisés permettant de construire le SLA (Service </a:t>
            </a:r>
            <a:r>
              <a:rPr lang="fr-FR" altLang="fr-FR" sz="1400" dirty="0" err="1"/>
              <a:t>Level</a:t>
            </a:r>
            <a:r>
              <a:rPr lang="fr-FR" altLang="fr-FR" sz="1400" dirty="0"/>
              <a:t> Agreement).</a:t>
            </a:r>
          </a:p>
          <a:p>
            <a:pPr lvl="2">
              <a:lnSpc>
                <a:spcPct val="100000"/>
              </a:lnSpc>
              <a:spcBef>
                <a:spcPts val="0"/>
              </a:spcBef>
              <a:spcAft>
                <a:spcPts val="0"/>
              </a:spcAft>
              <a:buFont typeface="Wingdings" panose="05000000000000000000" pitchFamily="2" charset="2"/>
              <a:buChar char="ü"/>
            </a:pPr>
            <a:r>
              <a:rPr lang="fr-FR" altLang="fr-FR" dirty="0"/>
              <a:t>A chaque service du catalogue est associé un ou plusieurs niveaux de service (Platinum, Gold,…) et un coût </a:t>
            </a:r>
          </a:p>
          <a:p>
            <a:pPr lvl="2">
              <a:lnSpc>
                <a:spcPct val="100000"/>
              </a:lnSpc>
              <a:spcBef>
                <a:spcPts val="0"/>
              </a:spcBef>
              <a:spcAft>
                <a:spcPts val="0"/>
              </a:spcAft>
              <a:buFont typeface="Wingdings" panose="05000000000000000000" pitchFamily="2" charset="2"/>
              <a:buChar char="ü"/>
            </a:pPr>
            <a:r>
              <a:rPr lang="fr-FR" altLang="fr-FR" dirty="0"/>
              <a:t>A chaque ligne de service sont précisés les processus mis en œuvre (processus ITIL par exemple)</a:t>
            </a:r>
          </a:p>
          <a:p>
            <a:pPr>
              <a:lnSpc>
                <a:spcPct val="100000"/>
              </a:lnSpc>
              <a:spcBef>
                <a:spcPts val="0"/>
              </a:spcBef>
              <a:spcAft>
                <a:spcPts val="0"/>
              </a:spcAft>
            </a:pPr>
            <a:endParaRPr lang="fr-FR" altLang="fr-FR" sz="1600" dirty="0"/>
          </a:p>
          <a:p>
            <a:pPr>
              <a:lnSpc>
                <a:spcPct val="100000"/>
              </a:lnSpc>
              <a:spcBef>
                <a:spcPts val="0"/>
              </a:spcBef>
              <a:spcAft>
                <a:spcPts val="0"/>
              </a:spcAft>
            </a:pPr>
            <a:r>
              <a:rPr lang="fr-FR" altLang="fr-FR" sz="1600" dirty="0"/>
              <a:t>Le SLA est </a:t>
            </a:r>
          </a:p>
          <a:p>
            <a:pPr lvl="1">
              <a:lnSpc>
                <a:spcPct val="100000"/>
              </a:lnSpc>
              <a:spcBef>
                <a:spcPts val="0"/>
              </a:spcBef>
              <a:spcAft>
                <a:spcPts val="0"/>
              </a:spcAft>
            </a:pPr>
            <a:r>
              <a:rPr lang="fr-FR" altLang="fr-FR" sz="1400" dirty="0"/>
              <a:t>un contrat de service entre (entre le fournisseur de service et son client) comme par exemple :</a:t>
            </a:r>
          </a:p>
          <a:p>
            <a:pPr lvl="2">
              <a:lnSpc>
                <a:spcPct val="100000"/>
              </a:lnSpc>
              <a:spcBef>
                <a:spcPts val="0"/>
              </a:spcBef>
              <a:spcAft>
                <a:spcPts val="0"/>
              </a:spcAft>
              <a:buFont typeface="Wingdings" panose="05000000000000000000" pitchFamily="2" charset="2"/>
              <a:buChar char="ü"/>
            </a:pPr>
            <a:r>
              <a:rPr lang="fr-FR" altLang="fr-FR" sz="1200" dirty="0"/>
              <a:t>Le représentant des utilisateurs (MOA) et la DSI dans le cas général (La DSI est dans ce cas le fournisseur de service)</a:t>
            </a:r>
          </a:p>
          <a:p>
            <a:pPr lvl="2">
              <a:lnSpc>
                <a:spcPct val="100000"/>
              </a:lnSpc>
              <a:spcBef>
                <a:spcPts val="0"/>
              </a:spcBef>
              <a:spcAft>
                <a:spcPts val="0"/>
              </a:spcAft>
              <a:buFont typeface="Wingdings" panose="05000000000000000000" pitchFamily="2" charset="2"/>
              <a:buChar char="ü"/>
            </a:pPr>
            <a:r>
              <a:rPr lang="fr-FR" altLang="fr-FR" sz="1200" dirty="0"/>
              <a:t>Ou entre le présentant de la DSI et le Directeur du </a:t>
            </a:r>
            <a:r>
              <a:rPr lang="fr-FR" altLang="fr-FR" sz="1200" dirty="0" err="1"/>
              <a:t>délivery</a:t>
            </a:r>
            <a:r>
              <a:rPr lang="fr-FR" altLang="fr-FR" sz="1200" dirty="0"/>
              <a:t> dans le cas d’un contrat d’infogérance (le fournisseur de service est l’infogérant)</a:t>
            </a:r>
          </a:p>
          <a:p>
            <a:pPr lvl="1">
              <a:lnSpc>
                <a:spcPct val="100000"/>
              </a:lnSpc>
              <a:spcBef>
                <a:spcPts val="0"/>
              </a:spcBef>
              <a:spcAft>
                <a:spcPts val="0"/>
              </a:spcAft>
            </a:pPr>
            <a:r>
              <a:rPr lang="fr-FR" altLang="fr-FR" sz="1400" dirty="0"/>
              <a:t>Écrit en termes non techniques </a:t>
            </a:r>
          </a:p>
          <a:p>
            <a:pPr lvl="1">
              <a:lnSpc>
                <a:spcPct val="100000"/>
              </a:lnSpc>
              <a:spcBef>
                <a:spcPts val="0"/>
              </a:spcBef>
              <a:spcAft>
                <a:spcPts val="0"/>
              </a:spcAft>
            </a:pPr>
            <a:r>
              <a:rPr lang="fr-FR" altLang="fr-FR" sz="1400" dirty="0"/>
              <a:t>Qui décrit une prestation (ou ensemble de prestations) de bout en bout , génératrice de valeur pour le métier de l’utilisateur  avec des engagements et niveaux de service associés.</a:t>
            </a:r>
          </a:p>
          <a:p>
            <a:pPr>
              <a:lnSpc>
                <a:spcPct val="110000"/>
              </a:lnSpc>
              <a:spcBef>
                <a:spcPts val="0"/>
              </a:spcBef>
              <a:spcAft>
                <a:spcPts val="0"/>
              </a:spcAft>
            </a:pPr>
            <a:endParaRPr lang="fr-FR" dirty="0"/>
          </a:p>
          <a:p>
            <a:pPr>
              <a:lnSpc>
                <a:spcPct val="110000"/>
              </a:lnSpc>
              <a:spcBef>
                <a:spcPts val="0"/>
              </a:spcBef>
              <a:spcAft>
                <a:spcPts val="0"/>
              </a:spcAft>
              <a:buSzTx/>
            </a:pPr>
            <a:r>
              <a:rPr lang="fr-FR" altLang="fr-FR" sz="1600" i="0" dirty="0"/>
              <a:t>Le OLA est </a:t>
            </a:r>
          </a:p>
          <a:p>
            <a:pPr lvl="1">
              <a:lnSpc>
                <a:spcPct val="110000"/>
              </a:lnSpc>
              <a:spcBef>
                <a:spcPts val="0"/>
              </a:spcBef>
              <a:spcAft>
                <a:spcPts val="0"/>
              </a:spcAft>
            </a:pPr>
            <a:r>
              <a:rPr lang="fr-FR" altLang="fr-FR" sz="1400" i="0" dirty="0"/>
              <a:t>un contrat de service (interne au fournisseur de service) entre :</a:t>
            </a:r>
          </a:p>
          <a:p>
            <a:pPr lvl="2">
              <a:lnSpc>
                <a:spcPct val="110000"/>
              </a:lnSpc>
              <a:spcBef>
                <a:spcPts val="0"/>
              </a:spcBef>
              <a:spcAft>
                <a:spcPts val="0"/>
              </a:spcAft>
              <a:buFont typeface="Wingdings" panose="05000000000000000000" pitchFamily="2" charset="2"/>
              <a:buChar char="ü"/>
            </a:pPr>
            <a:r>
              <a:rPr lang="fr-FR" altLang="fr-FR" sz="1200" i="0" dirty="0"/>
              <a:t>Le représentant de la DSI et un fournisseur IT (interne ou externe) dans le cas général où le fournisseur de service est la DSI</a:t>
            </a:r>
          </a:p>
          <a:p>
            <a:pPr lvl="2">
              <a:lnSpc>
                <a:spcPct val="110000"/>
              </a:lnSpc>
              <a:spcBef>
                <a:spcPts val="0"/>
              </a:spcBef>
              <a:spcAft>
                <a:spcPts val="0"/>
              </a:spcAft>
              <a:buFont typeface="Wingdings" panose="05000000000000000000" pitchFamily="2" charset="2"/>
              <a:buChar char="ü"/>
            </a:pPr>
            <a:r>
              <a:rPr lang="fr-FR" altLang="fr-FR" sz="1200" i="0" dirty="0"/>
              <a:t>Le directeur de compte et le(s) Centre(s) de Service(s) dans le cas d’un contrat d’infogérance où le Centre de Service est le fournisseur d’Opérations IT.</a:t>
            </a:r>
          </a:p>
          <a:p>
            <a:pPr lvl="1">
              <a:lnSpc>
                <a:spcPct val="110000"/>
              </a:lnSpc>
              <a:spcBef>
                <a:spcPts val="0"/>
              </a:spcBef>
              <a:spcAft>
                <a:spcPts val="0"/>
              </a:spcAft>
            </a:pPr>
            <a:r>
              <a:rPr lang="fr-FR" altLang="fr-FR" sz="1400" i="0" dirty="0"/>
              <a:t>Écrit en termes non techniques (si possible)</a:t>
            </a:r>
          </a:p>
          <a:p>
            <a:endParaRPr lang="fr-FR" dirty="0"/>
          </a:p>
        </p:txBody>
      </p:sp>
      <p:pic>
        <p:nvPicPr>
          <p:cNvPr id="5" name="Image 2" descr="epsi-logo-cmjn">
            <a:extLst>
              <a:ext uri="{FF2B5EF4-FFF2-40B4-BE49-F238E27FC236}">
                <a16:creationId xmlns:a16="http://schemas.microsoft.com/office/drawing/2014/main" id="{19E7B48D-37C6-4F7D-B2B9-6318BD7D5233}"/>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6" name="Espace réservé du contenu 2">
            <a:extLst>
              <a:ext uri="{FF2B5EF4-FFF2-40B4-BE49-F238E27FC236}">
                <a16:creationId xmlns:a16="http://schemas.microsoft.com/office/drawing/2014/main" id="{59630312-1ABE-43E7-B4E6-6C0BDE5E8EA8}"/>
              </a:ext>
            </a:extLst>
          </p:cNvPr>
          <p:cNvSpPr txBox="1">
            <a:spLocks/>
          </p:cNvSpPr>
          <p:nvPr/>
        </p:nvSpPr>
        <p:spPr>
          <a:xfrm>
            <a:off x="8427308" y="1333148"/>
            <a:ext cx="1856802" cy="5228803"/>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0" lvl="1" indent="0">
              <a:lnSpc>
                <a:spcPct val="100000"/>
              </a:lnSpc>
              <a:spcBef>
                <a:spcPts val="0"/>
              </a:spcBef>
              <a:spcAft>
                <a:spcPts val="0"/>
              </a:spcAft>
              <a:buFont typeface="Arial" panose="020B0604020202020204" pitchFamily="34" charset="0"/>
              <a:buNone/>
            </a:pPr>
            <a:r>
              <a:rPr lang="fr-FR" altLang="fr-FR" sz="1600" dirty="0"/>
              <a:t>Qui est le fournisseur ? </a:t>
            </a:r>
          </a:p>
          <a:p>
            <a:pPr>
              <a:lnSpc>
                <a:spcPct val="100000"/>
              </a:lnSpc>
              <a:spcBef>
                <a:spcPts val="0"/>
              </a:spcBef>
              <a:spcAft>
                <a:spcPts val="0"/>
              </a:spcAft>
            </a:pPr>
            <a:endParaRPr lang="fr-FR" altLang="fr-FR" sz="1600" dirty="0"/>
          </a:p>
          <a:p>
            <a:r>
              <a:rPr lang="fr-FR" dirty="0"/>
              <a:t>La DSI</a:t>
            </a:r>
          </a:p>
          <a:p>
            <a:endParaRPr lang="fr-FR" dirty="0"/>
          </a:p>
          <a:p>
            <a:r>
              <a:rPr lang="fr-FR" dirty="0"/>
              <a:t>L’Application manager / service manager</a:t>
            </a:r>
          </a:p>
          <a:p>
            <a:endParaRPr lang="fr-FR" dirty="0"/>
          </a:p>
          <a:p>
            <a:endParaRPr lang="fr-FR" dirty="0"/>
          </a:p>
          <a:p>
            <a:endParaRPr lang="fr-FR" dirty="0"/>
          </a:p>
          <a:p>
            <a:r>
              <a:rPr lang="fr-FR" dirty="0"/>
              <a:t>L’</a:t>
            </a:r>
            <a:r>
              <a:rPr lang="fr-FR" dirty="0" err="1"/>
              <a:t>equipe</a:t>
            </a:r>
            <a:r>
              <a:rPr lang="fr-FR" dirty="0"/>
              <a:t> opérationnel de production</a:t>
            </a:r>
          </a:p>
          <a:p>
            <a:endParaRPr lang="fr-FR" dirty="0"/>
          </a:p>
          <a:p>
            <a:endParaRPr lang="fr-FR" dirty="0"/>
          </a:p>
        </p:txBody>
      </p:sp>
      <p:sp>
        <p:nvSpPr>
          <p:cNvPr id="4" name="Espace réservé du contenu 2">
            <a:extLst>
              <a:ext uri="{FF2B5EF4-FFF2-40B4-BE49-F238E27FC236}">
                <a16:creationId xmlns:a16="http://schemas.microsoft.com/office/drawing/2014/main" id="{39DBDF2D-2991-486A-9020-B727A8D49CD4}"/>
              </a:ext>
            </a:extLst>
          </p:cNvPr>
          <p:cNvSpPr txBox="1">
            <a:spLocks/>
          </p:cNvSpPr>
          <p:nvPr/>
        </p:nvSpPr>
        <p:spPr>
          <a:xfrm>
            <a:off x="10392033" y="1333149"/>
            <a:ext cx="1856802" cy="522880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0" lvl="1" indent="0">
              <a:lnSpc>
                <a:spcPct val="100000"/>
              </a:lnSpc>
              <a:spcBef>
                <a:spcPts val="0"/>
              </a:spcBef>
              <a:spcAft>
                <a:spcPts val="0"/>
              </a:spcAft>
              <a:buFont typeface="Arial" panose="020B0604020202020204" pitchFamily="34" charset="0"/>
              <a:buNone/>
            </a:pPr>
            <a:r>
              <a:rPr lang="fr-FR" altLang="fr-FR" sz="1600" dirty="0"/>
              <a:t>Qui est le client du service ? </a:t>
            </a:r>
          </a:p>
          <a:p>
            <a:pPr>
              <a:lnSpc>
                <a:spcPct val="100000"/>
              </a:lnSpc>
              <a:spcBef>
                <a:spcPts val="0"/>
              </a:spcBef>
              <a:spcAft>
                <a:spcPts val="0"/>
              </a:spcAft>
            </a:pPr>
            <a:endParaRPr lang="fr-FR" altLang="fr-FR" sz="1600" dirty="0"/>
          </a:p>
          <a:p>
            <a:r>
              <a:rPr lang="fr-FR" dirty="0"/>
              <a:t>Les autres services de l’entreprise</a:t>
            </a:r>
          </a:p>
          <a:p>
            <a:endParaRPr lang="fr-FR" dirty="0"/>
          </a:p>
          <a:p>
            <a:r>
              <a:rPr lang="fr-FR" dirty="0"/>
              <a:t>La DSI</a:t>
            </a:r>
          </a:p>
          <a:p>
            <a:endParaRPr lang="fr-FR" dirty="0"/>
          </a:p>
          <a:p>
            <a:endParaRPr lang="fr-FR" dirty="0"/>
          </a:p>
          <a:p>
            <a:endParaRPr lang="fr-FR" dirty="0"/>
          </a:p>
          <a:p>
            <a:r>
              <a:rPr lang="fr-FR" dirty="0"/>
              <a:t>Le service manager</a:t>
            </a:r>
          </a:p>
        </p:txBody>
      </p:sp>
      <p:sp>
        <p:nvSpPr>
          <p:cNvPr id="8" name="Ellipse 7">
            <a:extLst>
              <a:ext uri="{FF2B5EF4-FFF2-40B4-BE49-F238E27FC236}">
                <a16:creationId xmlns:a16="http://schemas.microsoft.com/office/drawing/2014/main" id="{8AF66548-BEF5-4B19-A360-76C6063BDFA9}"/>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408585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2DD16-BB9C-4606-AA12-D200FE3C2B18}"/>
              </a:ext>
            </a:extLst>
          </p:cNvPr>
          <p:cNvSpPr>
            <a:spLocks noGrp="1"/>
          </p:cNvSpPr>
          <p:nvPr>
            <p:ph type="title"/>
          </p:nvPr>
        </p:nvSpPr>
        <p:spPr>
          <a:xfrm>
            <a:off x="1791258" y="297239"/>
            <a:ext cx="5595957" cy="640080"/>
          </a:xfrm>
        </p:spPr>
        <p:txBody>
          <a:bodyPr/>
          <a:lstStyle/>
          <a:p>
            <a:r>
              <a:rPr lang="fr-FR" dirty="0"/>
              <a:t>Exemple opérationnel </a:t>
            </a:r>
          </a:p>
        </p:txBody>
      </p:sp>
      <p:sp>
        <p:nvSpPr>
          <p:cNvPr id="3" name="Espace réservé du contenu 2">
            <a:extLst>
              <a:ext uri="{FF2B5EF4-FFF2-40B4-BE49-F238E27FC236}">
                <a16:creationId xmlns:a16="http://schemas.microsoft.com/office/drawing/2014/main" id="{64113370-8F2F-49D6-BBB6-FFE8D8889179}"/>
              </a:ext>
            </a:extLst>
          </p:cNvPr>
          <p:cNvSpPr>
            <a:spLocks noGrp="1"/>
          </p:cNvSpPr>
          <p:nvPr>
            <p:ph sz="quarter" idx="10"/>
          </p:nvPr>
        </p:nvSpPr>
        <p:spPr>
          <a:xfrm>
            <a:off x="547560" y="1307325"/>
            <a:ext cx="11117045" cy="1126360"/>
          </a:xfrm>
        </p:spPr>
        <p:txBody>
          <a:bodyPr/>
          <a:lstStyle/>
          <a:p>
            <a:pPr>
              <a:lnSpc>
                <a:spcPct val="100000"/>
              </a:lnSpc>
              <a:buSzTx/>
            </a:pPr>
            <a:r>
              <a:rPr lang="fr-FR" altLang="fr-FR" sz="1200" i="0" dirty="0"/>
              <a:t>Chaque Service IT (SLA : Service </a:t>
            </a:r>
            <a:r>
              <a:rPr lang="fr-FR" altLang="fr-FR" sz="1200" i="0" dirty="0" err="1"/>
              <a:t>Level</a:t>
            </a:r>
            <a:r>
              <a:rPr lang="fr-FR" altLang="fr-FR" sz="1200" i="0" dirty="0"/>
              <a:t> Agreement) est décliné en engagements opérationnels pour chacune des structures IT concourant à la fourniture (ou au soutien) du service produit pour le client / utilisateur de l’IT.</a:t>
            </a:r>
          </a:p>
          <a:p>
            <a:pPr>
              <a:lnSpc>
                <a:spcPct val="100000"/>
              </a:lnSpc>
              <a:buSzTx/>
            </a:pPr>
            <a:r>
              <a:rPr lang="fr-FR" altLang="fr-FR" sz="1200" i="0" dirty="0"/>
              <a:t> Cette déclinaison est formalisée en convention d’Opérations IT (OLA : </a:t>
            </a:r>
            <a:r>
              <a:rPr lang="fr-FR" altLang="fr-FR" sz="1200" i="0" dirty="0" err="1"/>
              <a:t>Operationnal</a:t>
            </a:r>
            <a:r>
              <a:rPr lang="fr-FR" altLang="fr-FR" sz="1200" i="0" dirty="0"/>
              <a:t> </a:t>
            </a:r>
            <a:r>
              <a:rPr lang="fr-FR" altLang="fr-FR" sz="1200" i="0" dirty="0" err="1"/>
              <a:t>Level</a:t>
            </a:r>
            <a:r>
              <a:rPr lang="fr-FR" altLang="fr-FR" sz="1200" i="0" dirty="0"/>
              <a:t> Agreement).</a:t>
            </a:r>
          </a:p>
          <a:p>
            <a:endParaRPr lang="fr-FR" dirty="0"/>
          </a:p>
        </p:txBody>
      </p:sp>
      <p:pic>
        <p:nvPicPr>
          <p:cNvPr id="5" name="Image 2" descr="epsi-logo-cmjn">
            <a:extLst>
              <a:ext uri="{FF2B5EF4-FFF2-40B4-BE49-F238E27FC236}">
                <a16:creationId xmlns:a16="http://schemas.microsoft.com/office/drawing/2014/main" id="{19E7B48D-37C6-4F7D-B2B9-6318BD7D5233}"/>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4" name="AutoShape 2">
            <a:extLst>
              <a:ext uri="{FF2B5EF4-FFF2-40B4-BE49-F238E27FC236}">
                <a16:creationId xmlns:a16="http://schemas.microsoft.com/office/drawing/2014/main" id="{906B037A-16E7-4F95-B795-8621E9437F3C}"/>
              </a:ext>
            </a:extLst>
          </p:cNvPr>
          <p:cNvSpPr>
            <a:spLocks noChangeArrowheads="1"/>
          </p:cNvSpPr>
          <p:nvPr/>
        </p:nvSpPr>
        <p:spPr bwMode="auto">
          <a:xfrm>
            <a:off x="1791258" y="4440496"/>
            <a:ext cx="7961312" cy="2376487"/>
          </a:xfrm>
          <a:prstGeom prst="flowChartAlternateProcess">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8" name="AutoShape 3">
            <a:extLst>
              <a:ext uri="{FF2B5EF4-FFF2-40B4-BE49-F238E27FC236}">
                <a16:creationId xmlns:a16="http://schemas.microsoft.com/office/drawing/2014/main" id="{6B4C3728-4252-4B44-9D12-B55DD7AEF881}"/>
              </a:ext>
            </a:extLst>
          </p:cNvPr>
          <p:cNvSpPr>
            <a:spLocks noChangeArrowheads="1"/>
          </p:cNvSpPr>
          <p:nvPr/>
        </p:nvSpPr>
        <p:spPr bwMode="auto">
          <a:xfrm>
            <a:off x="1791258" y="2351346"/>
            <a:ext cx="7961312" cy="1944687"/>
          </a:xfrm>
          <a:prstGeom prst="flowChartAlternateProcess">
            <a:avLst/>
          </a:prstGeom>
          <a:solidFill>
            <a:srgbClr val="5F9E45"/>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0" name="Line 6">
            <a:extLst>
              <a:ext uri="{FF2B5EF4-FFF2-40B4-BE49-F238E27FC236}">
                <a16:creationId xmlns:a16="http://schemas.microsoft.com/office/drawing/2014/main" id="{47948434-41F6-4C1F-BC5C-E419C53287D4}"/>
              </a:ext>
            </a:extLst>
          </p:cNvPr>
          <p:cNvSpPr>
            <a:spLocks noChangeShapeType="1"/>
          </p:cNvSpPr>
          <p:nvPr/>
        </p:nvSpPr>
        <p:spPr bwMode="auto">
          <a:xfrm>
            <a:off x="2151620" y="4080133"/>
            <a:ext cx="7540625" cy="0"/>
          </a:xfrm>
          <a:prstGeom prst="line">
            <a:avLst/>
          </a:prstGeom>
          <a:noFill/>
          <a:ln w="571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2" name="Line 7">
            <a:extLst>
              <a:ext uri="{FF2B5EF4-FFF2-40B4-BE49-F238E27FC236}">
                <a16:creationId xmlns:a16="http://schemas.microsoft.com/office/drawing/2014/main" id="{E847FB22-F567-44EF-9885-53B9960DBA9A}"/>
              </a:ext>
            </a:extLst>
          </p:cNvPr>
          <p:cNvSpPr>
            <a:spLocks noChangeShapeType="1"/>
          </p:cNvSpPr>
          <p:nvPr/>
        </p:nvSpPr>
        <p:spPr bwMode="auto">
          <a:xfrm>
            <a:off x="2116695" y="4656396"/>
            <a:ext cx="1873250" cy="0"/>
          </a:xfrm>
          <a:prstGeom prst="line">
            <a:avLst/>
          </a:prstGeom>
          <a:noFill/>
          <a:ln w="571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4" name="Line 8">
            <a:extLst>
              <a:ext uri="{FF2B5EF4-FFF2-40B4-BE49-F238E27FC236}">
                <a16:creationId xmlns:a16="http://schemas.microsoft.com/office/drawing/2014/main" id="{98125C34-8C54-4208-ACE4-4B0C5B746DD9}"/>
              </a:ext>
            </a:extLst>
          </p:cNvPr>
          <p:cNvSpPr>
            <a:spLocks noChangeShapeType="1"/>
          </p:cNvSpPr>
          <p:nvPr/>
        </p:nvSpPr>
        <p:spPr bwMode="auto">
          <a:xfrm>
            <a:off x="4147108" y="4656396"/>
            <a:ext cx="1657350" cy="0"/>
          </a:xfrm>
          <a:prstGeom prst="line">
            <a:avLst/>
          </a:prstGeom>
          <a:noFill/>
          <a:ln w="571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6" name="Line 9">
            <a:extLst>
              <a:ext uri="{FF2B5EF4-FFF2-40B4-BE49-F238E27FC236}">
                <a16:creationId xmlns:a16="http://schemas.microsoft.com/office/drawing/2014/main" id="{40F00A2B-BA3B-45B8-BF2D-9C1D0003561E}"/>
              </a:ext>
            </a:extLst>
          </p:cNvPr>
          <p:cNvSpPr>
            <a:spLocks noChangeShapeType="1"/>
          </p:cNvSpPr>
          <p:nvPr/>
        </p:nvSpPr>
        <p:spPr bwMode="auto">
          <a:xfrm>
            <a:off x="6177520" y="4656396"/>
            <a:ext cx="1657350" cy="0"/>
          </a:xfrm>
          <a:prstGeom prst="line">
            <a:avLst/>
          </a:prstGeom>
          <a:noFill/>
          <a:ln w="571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8" name="Line 10">
            <a:extLst>
              <a:ext uri="{FF2B5EF4-FFF2-40B4-BE49-F238E27FC236}">
                <a16:creationId xmlns:a16="http://schemas.microsoft.com/office/drawing/2014/main" id="{C4E5071C-DCDC-40EA-8E6E-7FA18D93FC36}"/>
              </a:ext>
            </a:extLst>
          </p:cNvPr>
          <p:cNvSpPr>
            <a:spLocks noChangeShapeType="1"/>
          </p:cNvSpPr>
          <p:nvPr/>
        </p:nvSpPr>
        <p:spPr bwMode="auto">
          <a:xfrm>
            <a:off x="8022195" y="4656396"/>
            <a:ext cx="1657350" cy="0"/>
          </a:xfrm>
          <a:prstGeom prst="line">
            <a:avLst/>
          </a:prstGeom>
          <a:noFill/>
          <a:ln w="571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0" name="Text Box 11">
            <a:extLst>
              <a:ext uri="{FF2B5EF4-FFF2-40B4-BE49-F238E27FC236}">
                <a16:creationId xmlns:a16="http://schemas.microsoft.com/office/drawing/2014/main" id="{05776B6B-CA94-47D0-A0F6-7ADB5E4B8896}"/>
              </a:ext>
            </a:extLst>
          </p:cNvPr>
          <p:cNvSpPr txBox="1">
            <a:spLocks noChangeArrowheads="1"/>
          </p:cNvSpPr>
          <p:nvPr/>
        </p:nvSpPr>
        <p:spPr bwMode="auto">
          <a:xfrm>
            <a:off x="2046845" y="2424371"/>
            <a:ext cx="727392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400" i="0" u="sng">
                <a:solidFill>
                  <a:schemeClr val="bg1"/>
                </a:solidFill>
                <a:latin typeface="Arial" panose="020B0604020202020204" pitchFamily="34" charset="0"/>
              </a:rPr>
              <a:t>Niveau SLA « Utilisateur » - Exemple service bureautique</a:t>
            </a:r>
          </a:p>
        </p:txBody>
      </p:sp>
      <p:sp>
        <p:nvSpPr>
          <p:cNvPr id="22" name="Text Box 12">
            <a:extLst>
              <a:ext uri="{FF2B5EF4-FFF2-40B4-BE49-F238E27FC236}">
                <a16:creationId xmlns:a16="http://schemas.microsoft.com/office/drawing/2014/main" id="{B01EED0C-7480-427A-8379-1E004D80C38F}"/>
              </a:ext>
            </a:extLst>
          </p:cNvPr>
          <p:cNvSpPr txBox="1">
            <a:spLocks noChangeArrowheads="1"/>
          </p:cNvSpPr>
          <p:nvPr/>
        </p:nvSpPr>
        <p:spPr bwMode="auto">
          <a:xfrm>
            <a:off x="2046845" y="6470908"/>
            <a:ext cx="734377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400" i="0" u="sng">
                <a:solidFill>
                  <a:schemeClr val="bg1"/>
                </a:solidFill>
                <a:latin typeface="Arial" panose="020B0604020202020204" pitchFamily="34" charset="0"/>
              </a:rPr>
              <a:t>Niveau OLA « Opération » - Exemple opérations bureautiques</a:t>
            </a:r>
          </a:p>
        </p:txBody>
      </p:sp>
      <p:sp>
        <p:nvSpPr>
          <p:cNvPr id="24" name="Text Box 13">
            <a:extLst>
              <a:ext uri="{FF2B5EF4-FFF2-40B4-BE49-F238E27FC236}">
                <a16:creationId xmlns:a16="http://schemas.microsoft.com/office/drawing/2014/main" id="{FE1F0BE1-F30A-415D-A39E-E132B494FAAD}"/>
              </a:ext>
            </a:extLst>
          </p:cNvPr>
          <p:cNvSpPr txBox="1">
            <a:spLocks noChangeArrowheads="1"/>
          </p:cNvSpPr>
          <p:nvPr/>
        </p:nvSpPr>
        <p:spPr bwMode="auto">
          <a:xfrm>
            <a:off x="3786745" y="5231071"/>
            <a:ext cx="360363"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fr-FR" altLang="fr-FR" sz="3200" i="0">
                <a:solidFill>
                  <a:schemeClr val="bg1"/>
                </a:solidFill>
                <a:effectLst>
                  <a:outerShdw blurRad="38100" dist="38100" dir="2700000" algn="tl">
                    <a:srgbClr val="C0C0C0"/>
                  </a:outerShdw>
                </a:effectLst>
                <a:latin typeface="Arial" panose="020B0604020202020204" pitchFamily="34" charset="0"/>
              </a:rPr>
              <a:t>+</a:t>
            </a:r>
          </a:p>
        </p:txBody>
      </p:sp>
      <p:sp>
        <p:nvSpPr>
          <p:cNvPr id="26" name="Text Box 14">
            <a:extLst>
              <a:ext uri="{FF2B5EF4-FFF2-40B4-BE49-F238E27FC236}">
                <a16:creationId xmlns:a16="http://schemas.microsoft.com/office/drawing/2014/main" id="{B93F15BF-51B0-4AC6-A773-3043BF3D1FFB}"/>
              </a:ext>
            </a:extLst>
          </p:cNvPr>
          <p:cNvSpPr txBox="1">
            <a:spLocks noChangeArrowheads="1"/>
          </p:cNvSpPr>
          <p:nvPr/>
        </p:nvSpPr>
        <p:spPr bwMode="auto">
          <a:xfrm>
            <a:off x="7704695" y="5229483"/>
            <a:ext cx="360363"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fr-FR" altLang="fr-FR" sz="3200" i="0">
                <a:solidFill>
                  <a:schemeClr val="bg1"/>
                </a:solidFill>
                <a:effectLst>
                  <a:outerShdw blurRad="38100" dist="38100" dir="2700000" algn="tl">
                    <a:srgbClr val="C0C0C0"/>
                  </a:outerShdw>
                </a:effectLst>
                <a:latin typeface="Arial" panose="020B0604020202020204" pitchFamily="34" charset="0"/>
              </a:rPr>
              <a:t>+</a:t>
            </a:r>
          </a:p>
        </p:txBody>
      </p:sp>
      <p:sp>
        <p:nvSpPr>
          <p:cNvPr id="28" name="AutoShape 15">
            <a:extLst>
              <a:ext uri="{FF2B5EF4-FFF2-40B4-BE49-F238E27FC236}">
                <a16:creationId xmlns:a16="http://schemas.microsoft.com/office/drawing/2014/main" id="{B7396F9E-99DB-4DED-B1A6-325EA926792A}"/>
              </a:ext>
            </a:extLst>
          </p:cNvPr>
          <p:cNvSpPr>
            <a:spLocks noChangeArrowheads="1"/>
          </p:cNvSpPr>
          <p:nvPr/>
        </p:nvSpPr>
        <p:spPr bwMode="auto">
          <a:xfrm>
            <a:off x="4189970" y="4943733"/>
            <a:ext cx="1584325" cy="1295400"/>
          </a:xfrm>
          <a:prstGeom prst="flowChartAlternateProcess">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0" name="AutoShape 16">
            <a:extLst>
              <a:ext uri="{FF2B5EF4-FFF2-40B4-BE49-F238E27FC236}">
                <a16:creationId xmlns:a16="http://schemas.microsoft.com/office/drawing/2014/main" id="{AA222AB4-3190-4740-A277-2A7CB839C185}"/>
              </a:ext>
            </a:extLst>
          </p:cNvPr>
          <p:cNvSpPr>
            <a:spLocks noChangeArrowheads="1"/>
          </p:cNvSpPr>
          <p:nvPr/>
        </p:nvSpPr>
        <p:spPr bwMode="auto">
          <a:xfrm>
            <a:off x="2259570" y="4943733"/>
            <a:ext cx="1584325" cy="1295400"/>
          </a:xfrm>
          <a:prstGeom prst="flowChartAlternateProcess">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2" name="Text Box 17">
            <a:extLst>
              <a:ext uri="{FF2B5EF4-FFF2-40B4-BE49-F238E27FC236}">
                <a16:creationId xmlns:a16="http://schemas.microsoft.com/office/drawing/2014/main" id="{B4A4AC24-4E7F-437A-A676-EB8FDD052F65}"/>
              </a:ext>
            </a:extLst>
          </p:cNvPr>
          <p:cNvSpPr txBox="1">
            <a:spLocks noChangeArrowheads="1"/>
          </p:cNvSpPr>
          <p:nvPr/>
        </p:nvSpPr>
        <p:spPr bwMode="auto">
          <a:xfrm>
            <a:off x="5745720" y="5229483"/>
            <a:ext cx="360363"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fr-FR" altLang="fr-FR" sz="3200" i="0">
                <a:solidFill>
                  <a:schemeClr val="bg1"/>
                </a:solidFill>
                <a:effectLst>
                  <a:outerShdw blurRad="38100" dist="38100" dir="2700000" algn="tl">
                    <a:srgbClr val="C0C0C0"/>
                  </a:outerShdw>
                </a:effectLst>
                <a:latin typeface="Arial" panose="020B0604020202020204" pitchFamily="34" charset="0"/>
              </a:rPr>
              <a:t>+</a:t>
            </a:r>
          </a:p>
        </p:txBody>
      </p:sp>
      <p:sp>
        <p:nvSpPr>
          <p:cNvPr id="34" name="AutoShape 18">
            <a:extLst>
              <a:ext uri="{FF2B5EF4-FFF2-40B4-BE49-F238E27FC236}">
                <a16:creationId xmlns:a16="http://schemas.microsoft.com/office/drawing/2014/main" id="{C9BDBBE7-A8B3-47C3-A3BD-1C3055B6C10D}"/>
              </a:ext>
            </a:extLst>
          </p:cNvPr>
          <p:cNvSpPr>
            <a:spLocks noChangeArrowheads="1"/>
          </p:cNvSpPr>
          <p:nvPr/>
        </p:nvSpPr>
        <p:spPr bwMode="auto">
          <a:xfrm>
            <a:off x="6177520" y="4943733"/>
            <a:ext cx="1584325" cy="1296988"/>
          </a:xfrm>
          <a:prstGeom prst="flowChartAlternateProcess">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6" name="AutoShape 19">
            <a:extLst>
              <a:ext uri="{FF2B5EF4-FFF2-40B4-BE49-F238E27FC236}">
                <a16:creationId xmlns:a16="http://schemas.microsoft.com/office/drawing/2014/main" id="{A4C96917-D33B-45CB-BF23-2BB6320D8400}"/>
              </a:ext>
            </a:extLst>
          </p:cNvPr>
          <p:cNvSpPr>
            <a:spLocks noChangeArrowheads="1"/>
          </p:cNvSpPr>
          <p:nvPr/>
        </p:nvSpPr>
        <p:spPr bwMode="auto">
          <a:xfrm>
            <a:off x="8092045" y="4946908"/>
            <a:ext cx="1584325" cy="1295400"/>
          </a:xfrm>
          <a:prstGeom prst="flowChartAlternateProcess">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8" name="Text Box 20">
            <a:extLst>
              <a:ext uri="{FF2B5EF4-FFF2-40B4-BE49-F238E27FC236}">
                <a16:creationId xmlns:a16="http://schemas.microsoft.com/office/drawing/2014/main" id="{8F239701-6DAC-44CC-BB93-04D3B8B85AB0}"/>
              </a:ext>
            </a:extLst>
          </p:cNvPr>
          <p:cNvSpPr txBox="1">
            <a:spLocks noChangeArrowheads="1"/>
          </p:cNvSpPr>
          <p:nvPr/>
        </p:nvSpPr>
        <p:spPr bwMode="auto">
          <a:xfrm>
            <a:off x="6255308" y="4945321"/>
            <a:ext cx="15113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100" b="0" i="0">
                <a:solidFill>
                  <a:schemeClr val="tx2"/>
                </a:solidFill>
                <a:latin typeface="Arial" panose="020B0604020202020204" pitchFamily="34" charset="0"/>
              </a:rPr>
              <a:t>Fonction Help Desk avec prise d’appel en 20 secondes maxi, résolution / escalade en 15 minutes maxi, suivi dossiers de bout en bout de 8h à 20h,…</a:t>
            </a:r>
          </a:p>
        </p:txBody>
      </p:sp>
      <p:sp>
        <p:nvSpPr>
          <p:cNvPr id="40" name="Text Box 21">
            <a:extLst>
              <a:ext uri="{FF2B5EF4-FFF2-40B4-BE49-F238E27FC236}">
                <a16:creationId xmlns:a16="http://schemas.microsoft.com/office/drawing/2014/main" id="{AA5F4ABD-BA35-463D-973E-9FAEF6DF7D0A}"/>
              </a:ext>
            </a:extLst>
          </p:cNvPr>
          <p:cNvSpPr txBox="1">
            <a:spLocks noChangeArrowheads="1"/>
          </p:cNvSpPr>
          <p:nvPr/>
        </p:nvSpPr>
        <p:spPr bwMode="auto">
          <a:xfrm>
            <a:off x="8134908" y="4948496"/>
            <a:ext cx="1584325"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100" b="0" i="0">
                <a:solidFill>
                  <a:schemeClr val="tx2"/>
                </a:solidFill>
                <a:latin typeface="Arial" panose="020B0604020202020204" pitchFamily="34" charset="0"/>
              </a:rPr>
              <a:t>Accès Internet sécurisé 24 x 24 avec 2 providers en parallèle, administration firewalls &amp; règles sécurité fixées par Client,…</a:t>
            </a:r>
          </a:p>
        </p:txBody>
      </p:sp>
      <p:sp>
        <p:nvSpPr>
          <p:cNvPr id="42" name="AutoShape 22">
            <a:extLst>
              <a:ext uri="{FF2B5EF4-FFF2-40B4-BE49-F238E27FC236}">
                <a16:creationId xmlns:a16="http://schemas.microsoft.com/office/drawing/2014/main" id="{766DE78B-97FF-44D2-B5A3-4963AA2D0A2B}"/>
              </a:ext>
            </a:extLst>
          </p:cNvPr>
          <p:cNvSpPr>
            <a:spLocks noChangeArrowheads="1"/>
          </p:cNvSpPr>
          <p:nvPr/>
        </p:nvSpPr>
        <p:spPr bwMode="auto">
          <a:xfrm>
            <a:off x="2173845" y="2927608"/>
            <a:ext cx="7416800" cy="1008063"/>
          </a:xfrm>
          <a:prstGeom prst="flowChartAlternateProcess">
            <a:avLst/>
          </a:prstGeom>
          <a:solidFill>
            <a:schemeClr val="bg1"/>
          </a:solidFill>
          <a:ln w="12700">
            <a:solidFill>
              <a:srgbClr val="5F9E4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44" name="Text Box 23">
            <a:extLst>
              <a:ext uri="{FF2B5EF4-FFF2-40B4-BE49-F238E27FC236}">
                <a16:creationId xmlns:a16="http://schemas.microsoft.com/office/drawing/2014/main" id="{068BF321-D5B7-4F51-B370-09C90C7A8F5C}"/>
              </a:ext>
            </a:extLst>
          </p:cNvPr>
          <p:cNvSpPr txBox="1">
            <a:spLocks noChangeArrowheads="1"/>
          </p:cNvSpPr>
          <p:nvPr/>
        </p:nvSpPr>
        <p:spPr bwMode="auto">
          <a:xfrm>
            <a:off x="1903970" y="2930610"/>
            <a:ext cx="727392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5F9E4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just">
              <a:spcBef>
                <a:spcPct val="50000"/>
              </a:spcBef>
              <a:buFontTx/>
              <a:buNone/>
            </a:pPr>
            <a:r>
              <a:rPr lang="fr-FR" altLang="fr-FR" sz="1100" b="0" i="0" dirty="0">
                <a:solidFill>
                  <a:srgbClr val="5F9E45"/>
                </a:solidFill>
                <a:latin typeface="Arial" panose="020B0604020202020204" pitchFamily="34" charset="0"/>
              </a:rPr>
              <a:t> Accès aux outils bureautiques standards de Microsoft (Word, Excel, Powerpoint) de 8H à 20H </a:t>
            </a:r>
          </a:p>
          <a:p>
            <a:pPr lvl="1" algn="just">
              <a:spcBef>
                <a:spcPct val="50000"/>
              </a:spcBef>
              <a:buFontTx/>
              <a:buNone/>
            </a:pPr>
            <a:r>
              <a:rPr lang="fr-FR" altLang="fr-FR" sz="1100" b="0" i="0" dirty="0">
                <a:solidFill>
                  <a:srgbClr val="5F9E45"/>
                </a:solidFill>
                <a:latin typeface="Arial" panose="020B0604020202020204" pitchFamily="34" charset="0"/>
              </a:rPr>
              <a:t> Un espace de travail partagé &amp; espace de travail local </a:t>
            </a:r>
          </a:p>
          <a:p>
            <a:pPr lvl="1" algn="just">
              <a:spcBef>
                <a:spcPct val="50000"/>
              </a:spcBef>
              <a:buFontTx/>
              <a:buNone/>
            </a:pPr>
            <a:r>
              <a:rPr lang="fr-FR" altLang="fr-FR" sz="1100" b="0" i="0" dirty="0">
                <a:solidFill>
                  <a:srgbClr val="5F9E45"/>
                </a:solidFill>
                <a:latin typeface="Arial" panose="020B0604020202020204" pitchFamily="34" charset="0"/>
              </a:rPr>
              <a:t> Support téléphonique pour tout incident ou demande </a:t>
            </a:r>
          </a:p>
          <a:p>
            <a:pPr lvl="1" algn="just">
              <a:spcBef>
                <a:spcPct val="50000"/>
              </a:spcBef>
              <a:buFontTx/>
              <a:buNone/>
            </a:pPr>
            <a:r>
              <a:rPr lang="fr-FR" altLang="fr-FR" sz="1100" b="0" i="0" dirty="0">
                <a:solidFill>
                  <a:srgbClr val="5F9E45"/>
                </a:solidFill>
                <a:latin typeface="Arial" panose="020B0604020202020204" pitchFamily="34" charset="0"/>
              </a:rPr>
              <a:t> Le poste permet d’accéder à internet et à la messagerie interne</a:t>
            </a:r>
            <a:r>
              <a:rPr lang="fr-FR" altLang="fr-FR" sz="1200" b="0" i="0" dirty="0">
                <a:solidFill>
                  <a:srgbClr val="5F9E45"/>
                </a:solidFill>
                <a:latin typeface="Arial" panose="020B0604020202020204" pitchFamily="34" charset="0"/>
              </a:rPr>
              <a:t>.</a:t>
            </a:r>
          </a:p>
        </p:txBody>
      </p:sp>
      <p:sp>
        <p:nvSpPr>
          <p:cNvPr id="46" name="Text Box 24">
            <a:extLst>
              <a:ext uri="{FF2B5EF4-FFF2-40B4-BE49-F238E27FC236}">
                <a16:creationId xmlns:a16="http://schemas.microsoft.com/office/drawing/2014/main" id="{29B100AF-CF3A-46AD-B931-9D01C85486F1}"/>
              </a:ext>
            </a:extLst>
          </p:cNvPr>
          <p:cNvSpPr txBox="1">
            <a:spLocks noChangeArrowheads="1"/>
          </p:cNvSpPr>
          <p:nvPr/>
        </p:nvSpPr>
        <p:spPr bwMode="auto">
          <a:xfrm>
            <a:off x="2259570" y="4943733"/>
            <a:ext cx="1584325"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100" b="0" i="0">
                <a:solidFill>
                  <a:schemeClr val="tx2"/>
                </a:solidFill>
                <a:latin typeface="Arial" panose="020B0604020202020204" pitchFamily="34" charset="0"/>
              </a:rPr>
              <a:t>Administration &amp; mise à disposition environnement bureautique MS Windows sous citrix de 8h à 20h</a:t>
            </a:r>
          </a:p>
        </p:txBody>
      </p:sp>
      <p:sp>
        <p:nvSpPr>
          <p:cNvPr id="48" name="Text Box 25">
            <a:extLst>
              <a:ext uri="{FF2B5EF4-FFF2-40B4-BE49-F238E27FC236}">
                <a16:creationId xmlns:a16="http://schemas.microsoft.com/office/drawing/2014/main" id="{55857685-9A89-4128-A83E-AF50C867E731}"/>
              </a:ext>
            </a:extLst>
          </p:cNvPr>
          <p:cNvSpPr txBox="1">
            <a:spLocks noChangeArrowheads="1"/>
          </p:cNvSpPr>
          <p:nvPr/>
        </p:nvSpPr>
        <p:spPr bwMode="auto">
          <a:xfrm>
            <a:off x="4120120" y="4900871"/>
            <a:ext cx="1655763"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100" b="0" i="0">
                <a:solidFill>
                  <a:schemeClr val="tx2"/>
                </a:solidFill>
                <a:latin typeface="Arial" panose="020B0604020202020204" pitchFamily="34" charset="0"/>
              </a:rPr>
              <a:t>Sauvegarde des espaces de travail  partagé des environnements Utilisateurs bureautiques et capacité à restaurer sous 2h</a:t>
            </a:r>
          </a:p>
        </p:txBody>
      </p:sp>
      <p:sp>
        <p:nvSpPr>
          <p:cNvPr id="50" name="Rectangle 26">
            <a:extLst>
              <a:ext uri="{FF2B5EF4-FFF2-40B4-BE49-F238E27FC236}">
                <a16:creationId xmlns:a16="http://schemas.microsoft.com/office/drawing/2014/main" id="{BE034C6A-C871-4D94-9418-7F51A64DAB8C}"/>
              </a:ext>
            </a:extLst>
          </p:cNvPr>
          <p:cNvSpPr>
            <a:spLocks noChangeArrowheads="1"/>
          </p:cNvSpPr>
          <p:nvPr/>
        </p:nvSpPr>
        <p:spPr bwMode="auto">
          <a:xfrm rot="16200000">
            <a:off x="1244364" y="3223677"/>
            <a:ext cx="147796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fr-FR" altLang="fr-FR" sz="1200" i="0">
                <a:solidFill>
                  <a:schemeClr val="bg1"/>
                </a:solidFill>
                <a:latin typeface="Arial" panose="020B0604020202020204" pitchFamily="34" charset="0"/>
              </a:rPr>
              <a:t>service utilisateur</a:t>
            </a:r>
          </a:p>
        </p:txBody>
      </p:sp>
      <p:sp>
        <p:nvSpPr>
          <p:cNvPr id="52" name="Rectangle 27">
            <a:extLst>
              <a:ext uri="{FF2B5EF4-FFF2-40B4-BE49-F238E27FC236}">
                <a16:creationId xmlns:a16="http://schemas.microsoft.com/office/drawing/2014/main" id="{1D70752F-1739-4847-99E4-270C5BFC3BF1}"/>
              </a:ext>
            </a:extLst>
          </p:cNvPr>
          <p:cNvSpPr>
            <a:spLocks noChangeArrowheads="1"/>
          </p:cNvSpPr>
          <p:nvPr/>
        </p:nvSpPr>
        <p:spPr bwMode="auto">
          <a:xfrm rot="16200000">
            <a:off x="1003857" y="5470784"/>
            <a:ext cx="18446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fr-FR" altLang="fr-FR" sz="1200" i="0">
                <a:solidFill>
                  <a:schemeClr val="bg1"/>
                </a:solidFill>
                <a:latin typeface="Arial" panose="020B0604020202020204" pitchFamily="34" charset="0"/>
              </a:rPr>
              <a:t>service d’opérations IT</a:t>
            </a:r>
          </a:p>
        </p:txBody>
      </p:sp>
      <p:sp>
        <p:nvSpPr>
          <p:cNvPr id="6" name="Ellipse 5">
            <a:extLst>
              <a:ext uri="{FF2B5EF4-FFF2-40B4-BE49-F238E27FC236}">
                <a16:creationId xmlns:a16="http://schemas.microsoft.com/office/drawing/2014/main" id="{D24CC920-77BA-420E-870A-AA71B39E0DE9}"/>
              </a:ext>
            </a:extLst>
          </p:cNvPr>
          <p:cNvSpPr/>
          <p:nvPr/>
        </p:nvSpPr>
        <p:spPr>
          <a:xfrm>
            <a:off x="754840" y="319119"/>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151598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E71B7A-E3D8-4208-B53C-B3CAC04618B1}"/>
              </a:ext>
            </a:extLst>
          </p:cNvPr>
          <p:cNvSpPr>
            <a:spLocks noGrp="1"/>
          </p:cNvSpPr>
          <p:nvPr>
            <p:ph type="title"/>
          </p:nvPr>
        </p:nvSpPr>
        <p:spPr>
          <a:xfrm>
            <a:off x="1397726" y="448056"/>
            <a:ext cx="6000600" cy="640080"/>
          </a:xfrm>
        </p:spPr>
        <p:txBody>
          <a:bodyPr>
            <a:normAutofit fontScale="90000"/>
          </a:bodyPr>
          <a:lstStyle/>
          <a:p>
            <a:r>
              <a:rPr lang="fr-FR" dirty="0"/>
              <a:t>Pour vous noyer</a:t>
            </a:r>
            <a:br>
              <a:rPr lang="fr-FR" dirty="0"/>
            </a:br>
            <a:r>
              <a:rPr lang="fr-FR" dirty="0"/>
              <a:t>Exemple de production IT :</a:t>
            </a:r>
          </a:p>
        </p:txBody>
      </p:sp>
      <p:sp>
        <p:nvSpPr>
          <p:cNvPr id="4" name="Oval 2">
            <a:extLst>
              <a:ext uri="{FF2B5EF4-FFF2-40B4-BE49-F238E27FC236}">
                <a16:creationId xmlns:a16="http://schemas.microsoft.com/office/drawing/2014/main" id="{238AF151-A800-4069-A647-F853D1A1F47E}"/>
              </a:ext>
            </a:extLst>
          </p:cNvPr>
          <p:cNvSpPr>
            <a:spLocks noChangeArrowheads="1"/>
          </p:cNvSpPr>
          <p:nvPr/>
        </p:nvSpPr>
        <p:spPr bwMode="auto">
          <a:xfrm>
            <a:off x="5943983" y="560388"/>
            <a:ext cx="4654550" cy="1609725"/>
          </a:xfrm>
          <a:prstGeom prst="ellipse">
            <a:avLst/>
          </a:prstGeom>
          <a:solidFill>
            <a:srgbClr val="FFEA82"/>
          </a:solidFill>
          <a:ln w="1905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pic>
        <p:nvPicPr>
          <p:cNvPr id="5" name="Picture 3">
            <a:extLst>
              <a:ext uri="{FF2B5EF4-FFF2-40B4-BE49-F238E27FC236}">
                <a16:creationId xmlns:a16="http://schemas.microsoft.com/office/drawing/2014/main" id="{770A36B9-8AA3-40DE-993F-C1AC07CFD690}"/>
              </a:ext>
            </a:extLst>
          </p:cNvPr>
          <p:cNvPicPr>
            <a:picLocks noChangeAspect="1" noChangeArrowheads="1"/>
          </p:cNvPicPr>
          <p:nvPr/>
        </p:nvPicPr>
        <p:blipFill>
          <a:blip r:embed="rId2">
            <a:lum bright="70000" contrast="-70000"/>
            <a:grayscl/>
            <a:extLst>
              <a:ext uri="{28A0092B-C50C-407E-A947-70E740481C1C}">
                <a14:useLocalDpi xmlns:a14="http://schemas.microsoft.com/office/drawing/2010/main" val="0"/>
              </a:ext>
            </a:extLst>
          </a:blip>
          <a:srcRect/>
          <a:stretch>
            <a:fillRect/>
          </a:stretch>
        </p:blipFill>
        <p:spPr bwMode="auto">
          <a:xfrm>
            <a:off x="2932495" y="2719388"/>
            <a:ext cx="2889250" cy="3748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4">
            <a:extLst>
              <a:ext uri="{FF2B5EF4-FFF2-40B4-BE49-F238E27FC236}">
                <a16:creationId xmlns:a16="http://schemas.microsoft.com/office/drawing/2014/main" id="{4D16B83F-4E1C-4FAE-8C45-CF393F4ABC5F}"/>
              </a:ext>
            </a:extLst>
          </p:cNvPr>
          <p:cNvSpPr>
            <a:spLocks noChangeArrowheads="1"/>
          </p:cNvSpPr>
          <p:nvPr/>
        </p:nvSpPr>
        <p:spPr bwMode="auto">
          <a:xfrm rot="5670237">
            <a:off x="4604926" y="3523457"/>
            <a:ext cx="549275" cy="639762"/>
          </a:xfrm>
          <a:prstGeom prst="parallelogram">
            <a:avLst>
              <a:gd name="adj" fmla="val 10907"/>
            </a:avLst>
          </a:prstGeom>
          <a:gradFill rotWithShape="1">
            <a:gsLst>
              <a:gs pos="0">
                <a:srgbClr val="33CC33"/>
              </a:gs>
              <a:gs pos="100000">
                <a:schemeClr val="bg1"/>
              </a:gs>
            </a:gsLst>
            <a:lin ang="0" scaled="1"/>
          </a:gradFill>
          <a:ln w="9525">
            <a:solidFill>
              <a:schemeClr va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pic>
        <p:nvPicPr>
          <p:cNvPr id="7" name="Picture 5">
            <a:extLst>
              <a:ext uri="{FF2B5EF4-FFF2-40B4-BE49-F238E27FC236}">
                <a16:creationId xmlns:a16="http://schemas.microsoft.com/office/drawing/2014/main" id="{DAE13A07-6823-430C-A4AE-1F88CFA965B3}"/>
              </a:ext>
            </a:extLst>
          </p:cNvPr>
          <p:cNvPicPr>
            <a:picLocks noChangeAspect="1" noChangeArrowheads="1"/>
          </p:cNvPicPr>
          <p:nvPr/>
        </p:nvPicPr>
        <p:blipFill>
          <a:blip r:embed="rId2">
            <a:lum bright="70000" contrast="-70000"/>
            <a:grayscl/>
            <a:extLst>
              <a:ext uri="{28A0092B-C50C-407E-A947-70E740481C1C}">
                <a14:useLocalDpi xmlns:a14="http://schemas.microsoft.com/office/drawing/2010/main" val="0"/>
              </a:ext>
            </a:extLst>
          </a:blip>
          <a:srcRect/>
          <a:stretch>
            <a:fillRect/>
          </a:stretch>
        </p:blipFill>
        <p:spPr bwMode="auto">
          <a:xfrm>
            <a:off x="6740908" y="2627313"/>
            <a:ext cx="4198937"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a:extLst>
              <a:ext uri="{FF2B5EF4-FFF2-40B4-BE49-F238E27FC236}">
                <a16:creationId xmlns:a16="http://schemas.microsoft.com/office/drawing/2014/main" id="{6003EDB3-E215-483B-8943-E4ACB5CE82AD}"/>
              </a:ext>
            </a:extLst>
          </p:cNvPr>
          <p:cNvSpPr>
            <a:spLocks noChangeArrowheads="1"/>
          </p:cNvSpPr>
          <p:nvPr/>
        </p:nvSpPr>
        <p:spPr bwMode="auto">
          <a:xfrm rot="5670237">
            <a:off x="8897526" y="2788445"/>
            <a:ext cx="549275" cy="639762"/>
          </a:xfrm>
          <a:prstGeom prst="parallelogram">
            <a:avLst>
              <a:gd name="adj" fmla="val 10907"/>
            </a:avLst>
          </a:prstGeom>
          <a:gradFill rotWithShape="1">
            <a:gsLst>
              <a:gs pos="0">
                <a:schemeClr val="bg1"/>
              </a:gs>
              <a:gs pos="100000">
                <a:srgbClr val="A3A7A5"/>
              </a:gs>
            </a:gsLst>
            <a:lin ang="5400000" scaled="1"/>
          </a:gradFill>
          <a:ln w="9525">
            <a:solidFill>
              <a:schemeClr va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9" name="AutoShape 8">
            <a:extLst>
              <a:ext uri="{FF2B5EF4-FFF2-40B4-BE49-F238E27FC236}">
                <a16:creationId xmlns:a16="http://schemas.microsoft.com/office/drawing/2014/main" id="{9DD142C3-0F6F-483A-B768-BF27E9415DF9}"/>
              </a:ext>
            </a:extLst>
          </p:cNvPr>
          <p:cNvSpPr>
            <a:spLocks noChangeArrowheads="1"/>
          </p:cNvSpPr>
          <p:nvPr/>
        </p:nvSpPr>
        <p:spPr bwMode="auto">
          <a:xfrm rot="5638739">
            <a:off x="8545101" y="3047207"/>
            <a:ext cx="681037" cy="514350"/>
          </a:xfrm>
          <a:prstGeom prst="parallelogram">
            <a:avLst>
              <a:gd name="adj" fmla="val 14442"/>
            </a:avLst>
          </a:prstGeom>
          <a:solidFill>
            <a:schemeClr val="accent1"/>
          </a:solidFill>
          <a:ln w="9525">
            <a:solidFill>
              <a:schemeClr val="fo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10" name="AutoShape 9">
            <a:extLst>
              <a:ext uri="{FF2B5EF4-FFF2-40B4-BE49-F238E27FC236}">
                <a16:creationId xmlns:a16="http://schemas.microsoft.com/office/drawing/2014/main" id="{0A3B0F20-ADF5-49B2-8F0B-8FD41DD41790}"/>
              </a:ext>
            </a:extLst>
          </p:cNvPr>
          <p:cNvSpPr>
            <a:spLocks noChangeArrowheads="1"/>
          </p:cNvSpPr>
          <p:nvPr/>
        </p:nvSpPr>
        <p:spPr bwMode="auto">
          <a:xfrm rot="5641363">
            <a:off x="8303801" y="3169444"/>
            <a:ext cx="681038" cy="514350"/>
          </a:xfrm>
          <a:prstGeom prst="parallelogram">
            <a:avLst>
              <a:gd name="adj" fmla="val 14442"/>
            </a:avLst>
          </a:prstGeom>
          <a:gradFill rotWithShape="1">
            <a:gsLst>
              <a:gs pos="0">
                <a:schemeClr val="bg1"/>
              </a:gs>
              <a:gs pos="100000">
                <a:srgbClr val="CCECFF"/>
              </a:gs>
            </a:gsLst>
            <a:lin ang="5400000" scaled="1"/>
          </a:gradFill>
          <a:ln w="9525">
            <a:solidFill>
              <a:srgbClr val="CCECFF"/>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pic>
        <p:nvPicPr>
          <p:cNvPr id="11" name="Picture 10">
            <a:extLst>
              <a:ext uri="{FF2B5EF4-FFF2-40B4-BE49-F238E27FC236}">
                <a16:creationId xmlns:a16="http://schemas.microsoft.com/office/drawing/2014/main" id="{7F11C1FF-B785-4D1C-B407-60C3AB2DC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295" y="712788"/>
            <a:ext cx="611188" cy="61118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AutoShape 11">
            <a:extLst>
              <a:ext uri="{FF2B5EF4-FFF2-40B4-BE49-F238E27FC236}">
                <a16:creationId xmlns:a16="http://schemas.microsoft.com/office/drawing/2014/main" id="{A267EC66-D1B5-42B9-B99B-AAD993614868}"/>
              </a:ext>
            </a:extLst>
          </p:cNvPr>
          <p:cNvCxnSpPr>
            <a:cxnSpLocks noChangeShapeType="1"/>
            <a:stCxn id="24" idx="3"/>
            <a:endCxn id="23" idx="1"/>
          </p:cNvCxnSpPr>
          <p:nvPr/>
        </p:nvCxnSpPr>
        <p:spPr bwMode="auto">
          <a:xfrm>
            <a:off x="3196769" y="1705380"/>
            <a:ext cx="2016964" cy="823508"/>
          </a:xfrm>
          <a:prstGeom prst="straightConnector1">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12">
            <a:extLst>
              <a:ext uri="{FF2B5EF4-FFF2-40B4-BE49-F238E27FC236}">
                <a16:creationId xmlns:a16="http://schemas.microsoft.com/office/drawing/2014/main" id="{3DA0415B-8178-4D35-B33D-F610AF849D02}"/>
              </a:ext>
            </a:extLst>
          </p:cNvPr>
          <p:cNvGrpSpPr>
            <a:grpSpLocks/>
          </p:cNvGrpSpPr>
          <p:nvPr/>
        </p:nvGrpSpPr>
        <p:grpSpPr bwMode="auto">
          <a:xfrm>
            <a:off x="3746883" y="1054100"/>
            <a:ext cx="785812" cy="762000"/>
            <a:chOff x="490" y="2871"/>
            <a:chExt cx="837" cy="654"/>
          </a:xfrm>
        </p:grpSpPr>
        <p:sp>
          <p:nvSpPr>
            <p:cNvPr id="14" name="AutoShape 13">
              <a:extLst>
                <a:ext uri="{FF2B5EF4-FFF2-40B4-BE49-F238E27FC236}">
                  <a16:creationId xmlns:a16="http://schemas.microsoft.com/office/drawing/2014/main" id="{139D96D1-C45F-40E7-A61C-86DD2A6DBD27}"/>
                </a:ext>
              </a:extLst>
            </p:cNvPr>
            <p:cNvSpPr>
              <a:spLocks noChangeArrowheads="1"/>
            </p:cNvSpPr>
            <p:nvPr/>
          </p:nvSpPr>
          <p:spPr bwMode="auto">
            <a:xfrm rot="1792503">
              <a:off x="490" y="3114"/>
              <a:ext cx="585" cy="342"/>
            </a:xfrm>
            <a:prstGeom prst="parallelogram">
              <a:avLst>
                <a:gd name="adj" fmla="val 18657"/>
              </a:avLst>
            </a:prstGeom>
            <a:gradFill rotWithShape="1">
              <a:gsLst>
                <a:gs pos="0">
                  <a:schemeClr val="bg1"/>
                </a:gs>
                <a:gs pos="100000">
                  <a:srgbClr val="A3A7A5"/>
                </a:gs>
              </a:gsLst>
              <a:lin ang="5400000" scaled="1"/>
            </a:gradFill>
            <a:ln w="9525">
              <a:solidFill>
                <a:schemeClr val="bg2"/>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15" name="AutoShape 14">
              <a:extLst>
                <a:ext uri="{FF2B5EF4-FFF2-40B4-BE49-F238E27FC236}">
                  <a16:creationId xmlns:a16="http://schemas.microsoft.com/office/drawing/2014/main" id="{5D0220A8-7060-4BAD-8988-66000871E1A2}"/>
                </a:ext>
              </a:extLst>
            </p:cNvPr>
            <p:cNvSpPr>
              <a:spLocks noChangeArrowheads="1"/>
            </p:cNvSpPr>
            <p:nvPr/>
          </p:nvSpPr>
          <p:spPr bwMode="auto">
            <a:xfrm rot="2896816">
              <a:off x="611" y="2993"/>
              <a:ext cx="585" cy="342"/>
            </a:xfrm>
            <a:prstGeom prst="parallelogram">
              <a:avLst>
                <a:gd name="adj" fmla="val 18657"/>
              </a:avLst>
            </a:prstGeom>
            <a:gradFill rotWithShape="1">
              <a:gsLst>
                <a:gs pos="0">
                  <a:schemeClr val="bg1"/>
                </a:gs>
                <a:gs pos="100000">
                  <a:srgbClr val="BADC80"/>
                </a:gs>
              </a:gsLst>
              <a:lin ang="5400000" scaled="1"/>
            </a:gradFill>
            <a:ln w="9525">
              <a:solidFill>
                <a:schemeClr val="fo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16" name="AutoShape 15">
              <a:extLst>
                <a:ext uri="{FF2B5EF4-FFF2-40B4-BE49-F238E27FC236}">
                  <a16:creationId xmlns:a16="http://schemas.microsoft.com/office/drawing/2014/main" id="{E08B078F-61F3-4DA8-BB0D-73B41526236A}"/>
                </a:ext>
              </a:extLst>
            </p:cNvPr>
            <p:cNvSpPr>
              <a:spLocks noChangeArrowheads="1"/>
            </p:cNvSpPr>
            <p:nvPr/>
          </p:nvSpPr>
          <p:spPr bwMode="auto">
            <a:xfrm rot="4173600">
              <a:off x="702" y="3005"/>
              <a:ext cx="585" cy="342"/>
            </a:xfrm>
            <a:prstGeom prst="parallelogram">
              <a:avLst>
                <a:gd name="adj" fmla="val 18657"/>
              </a:avLst>
            </a:prstGeom>
            <a:gradFill rotWithShape="1">
              <a:gsLst>
                <a:gs pos="0">
                  <a:schemeClr val="bg1"/>
                </a:gs>
                <a:gs pos="100000">
                  <a:srgbClr val="CCECFF"/>
                </a:gs>
              </a:gsLst>
              <a:lin ang="5400000" scaled="1"/>
            </a:gradFill>
            <a:ln w="9525">
              <a:solidFill>
                <a:schemeClr va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17" name="AutoShape 16">
              <a:extLst>
                <a:ext uri="{FF2B5EF4-FFF2-40B4-BE49-F238E27FC236}">
                  <a16:creationId xmlns:a16="http://schemas.microsoft.com/office/drawing/2014/main" id="{59947F48-2A4E-4A5E-9A14-11C7B8718DBB}"/>
                </a:ext>
              </a:extLst>
            </p:cNvPr>
            <p:cNvSpPr>
              <a:spLocks noChangeArrowheads="1"/>
            </p:cNvSpPr>
            <p:nvPr/>
          </p:nvSpPr>
          <p:spPr bwMode="auto">
            <a:xfrm rot="5697160">
              <a:off x="863" y="3062"/>
              <a:ext cx="585" cy="342"/>
            </a:xfrm>
            <a:prstGeom prst="parallelogram">
              <a:avLst>
                <a:gd name="adj" fmla="val 18657"/>
              </a:avLst>
            </a:prstGeom>
            <a:gradFill rotWithShape="1">
              <a:gsLst>
                <a:gs pos="0">
                  <a:schemeClr val="bg1"/>
                </a:gs>
                <a:gs pos="100000">
                  <a:srgbClr val="F5B46C"/>
                </a:gs>
              </a:gsLst>
              <a:lin ang="5400000" scaled="1"/>
            </a:gradFill>
            <a:ln w="9525">
              <a:solidFill>
                <a:srgbClr val="CC6B6B"/>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grpSp>
      <p:sp>
        <p:nvSpPr>
          <p:cNvPr id="18" name="Oval 17">
            <a:extLst>
              <a:ext uri="{FF2B5EF4-FFF2-40B4-BE49-F238E27FC236}">
                <a16:creationId xmlns:a16="http://schemas.microsoft.com/office/drawing/2014/main" id="{C8E413F3-781E-4ABC-84F2-8503620B6EBE}"/>
              </a:ext>
            </a:extLst>
          </p:cNvPr>
          <p:cNvSpPr>
            <a:spLocks noChangeArrowheads="1"/>
          </p:cNvSpPr>
          <p:nvPr/>
        </p:nvSpPr>
        <p:spPr bwMode="auto">
          <a:xfrm>
            <a:off x="7482270" y="5586413"/>
            <a:ext cx="928688" cy="325437"/>
          </a:xfrm>
          <a:prstGeom prst="ellipse">
            <a:avLst/>
          </a:prstGeom>
          <a:gradFill rotWithShape="1">
            <a:gsLst>
              <a:gs pos="0">
                <a:schemeClr val="bg1"/>
              </a:gs>
              <a:gs pos="100000">
                <a:srgbClr val="CCE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CSA</a:t>
            </a:r>
          </a:p>
        </p:txBody>
      </p:sp>
      <p:pic>
        <p:nvPicPr>
          <p:cNvPr id="19" name="Picture 18">
            <a:extLst>
              <a:ext uri="{FF2B5EF4-FFF2-40B4-BE49-F238E27FC236}">
                <a16:creationId xmlns:a16="http://schemas.microsoft.com/office/drawing/2014/main" id="{33B4BA95-84E4-4AA9-A598-59F685E3F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008" y="1146175"/>
            <a:ext cx="477837" cy="4778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60F9E31-FEC8-40C7-AFB8-23FAB16D6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5583" y="5065713"/>
            <a:ext cx="592137" cy="8255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08F4313-9898-43FB-A03C-887465D0C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583" y="4473575"/>
            <a:ext cx="598487" cy="8270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D6E9333-7D28-4589-95C2-4C7A1131A4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0570" y="4594225"/>
            <a:ext cx="592138" cy="863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3D65A72-14C8-4345-9CEF-901161EE4F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3733" y="2112963"/>
            <a:ext cx="601662" cy="831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726F766-D2E3-4466-8E61-E073042CD1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9382" y="1229923"/>
            <a:ext cx="687387" cy="950913"/>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24">
            <a:extLst>
              <a:ext uri="{FF2B5EF4-FFF2-40B4-BE49-F238E27FC236}">
                <a16:creationId xmlns:a16="http://schemas.microsoft.com/office/drawing/2014/main" id="{47D06D68-6646-43D0-A1BB-0D7482205C45}"/>
              </a:ext>
            </a:extLst>
          </p:cNvPr>
          <p:cNvSpPr txBox="1">
            <a:spLocks noChangeArrowheads="1"/>
          </p:cNvSpPr>
          <p:nvPr/>
        </p:nvSpPr>
        <p:spPr bwMode="auto">
          <a:xfrm>
            <a:off x="4666045" y="1847850"/>
            <a:ext cx="78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dirty="0">
                <a:solidFill>
                  <a:schemeClr val="tx1">
                    <a:lumMod val="50000"/>
                    <a:lumOff val="50000"/>
                  </a:schemeClr>
                </a:solidFill>
                <a:latin typeface="Arial" panose="020B0604020202020204" pitchFamily="34" charset="0"/>
              </a:rPr>
              <a:t>Directeur de compte</a:t>
            </a:r>
          </a:p>
        </p:txBody>
      </p:sp>
      <p:sp>
        <p:nvSpPr>
          <p:cNvPr id="26" name="Text Box 25">
            <a:extLst>
              <a:ext uri="{FF2B5EF4-FFF2-40B4-BE49-F238E27FC236}">
                <a16:creationId xmlns:a16="http://schemas.microsoft.com/office/drawing/2014/main" id="{384364A8-4F15-402D-B810-D0AF1D8B0AC0}"/>
              </a:ext>
            </a:extLst>
          </p:cNvPr>
          <p:cNvSpPr txBox="1">
            <a:spLocks noChangeArrowheads="1"/>
          </p:cNvSpPr>
          <p:nvPr/>
        </p:nvSpPr>
        <p:spPr bwMode="auto">
          <a:xfrm>
            <a:off x="6132895" y="2346325"/>
            <a:ext cx="1639888"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Services </a:t>
            </a:r>
          </a:p>
          <a:p>
            <a:pPr eaLnBrk="1" hangingPunct="1">
              <a:lnSpc>
                <a:spcPct val="100000"/>
              </a:lnSpc>
              <a:spcBef>
                <a:spcPct val="0"/>
              </a:spcBef>
              <a:buClrTx/>
              <a:buSzTx/>
              <a:buFontTx/>
              <a:buNone/>
            </a:pPr>
            <a:br>
              <a:rPr lang="fr-FR" altLang="fr-FR" sz="1200" i="0">
                <a:solidFill>
                  <a:schemeClr val="accent1"/>
                </a:solidFill>
                <a:latin typeface="Arial" panose="020B0604020202020204" pitchFamily="34" charset="0"/>
              </a:rPr>
            </a:br>
            <a:r>
              <a:rPr lang="fr-FR" altLang="fr-FR" sz="1200" i="0">
                <a:solidFill>
                  <a:schemeClr val="accent1"/>
                </a:solidFill>
                <a:latin typeface="Arial" panose="020B0604020202020204" pitchFamily="34" charset="0"/>
              </a:rPr>
              <a:t>Génériques</a:t>
            </a:r>
          </a:p>
        </p:txBody>
      </p:sp>
      <p:cxnSp>
        <p:nvCxnSpPr>
          <p:cNvPr id="27" name="AutoShape 26">
            <a:extLst>
              <a:ext uri="{FF2B5EF4-FFF2-40B4-BE49-F238E27FC236}">
                <a16:creationId xmlns:a16="http://schemas.microsoft.com/office/drawing/2014/main" id="{DBA07A7B-57AE-4255-B6B2-D4255039C5B3}"/>
              </a:ext>
            </a:extLst>
          </p:cNvPr>
          <p:cNvCxnSpPr>
            <a:cxnSpLocks noChangeShapeType="1"/>
            <a:stCxn id="11" idx="1"/>
            <a:endCxn id="17" idx="5"/>
          </p:cNvCxnSpPr>
          <p:nvPr/>
        </p:nvCxnSpPr>
        <p:spPr bwMode="auto">
          <a:xfrm rot="10800000" flipV="1">
            <a:off x="4399345" y="1019175"/>
            <a:ext cx="1377950" cy="153988"/>
          </a:xfrm>
          <a:prstGeom prst="curvedConnector2">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 Box 27">
            <a:extLst>
              <a:ext uri="{FF2B5EF4-FFF2-40B4-BE49-F238E27FC236}">
                <a16:creationId xmlns:a16="http://schemas.microsoft.com/office/drawing/2014/main" id="{5DE3856C-A723-4BCE-9DE0-B6F498628C9F}"/>
              </a:ext>
            </a:extLst>
          </p:cNvPr>
          <p:cNvSpPr txBox="1">
            <a:spLocks noChangeArrowheads="1"/>
          </p:cNvSpPr>
          <p:nvPr/>
        </p:nvSpPr>
        <p:spPr bwMode="auto">
          <a:xfrm>
            <a:off x="3834195" y="1338263"/>
            <a:ext cx="609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1" hangingPunct="1">
              <a:lnSpc>
                <a:spcPct val="100000"/>
              </a:lnSpc>
              <a:spcBef>
                <a:spcPct val="0"/>
              </a:spcBef>
              <a:buClrTx/>
              <a:buSzTx/>
              <a:buFontTx/>
              <a:buNone/>
            </a:pPr>
            <a:r>
              <a:rPr lang="fr-FR" altLang="fr-FR" sz="2400" i="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rPr>
              <a:t>SLA</a:t>
            </a:r>
          </a:p>
        </p:txBody>
      </p:sp>
      <p:cxnSp>
        <p:nvCxnSpPr>
          <p:cNvPr id="29" name="AutoShape 28">
            <a:extLst>
              <a:ext uri="{FF2B5EF4-FFF2-40B4-BE49-F238E27FC236}">
                <a16:creationId xmlns:a16="http://schemas.microsoft.com/office/drawing/2014/main" id="{0B615C03-91EF-4DC9-9527-307457924E2A}"/>
              </a:ext>
            </a:extLst>
          </p:cNvPr>
          <p:cNvCxnSpPr>
            <a:cxnSpLocks noChangeShapeType="1"/>
            <a:stCxn id="23" idx="3"/>
            <a:endCxn id="7" idx="0"/>
          </p:cNvCxnSpPr>
          <p:nvPr/>
        </p:nvCxnSpPr>
        <p:spPr bwMode="auto">
          <a:xfrm>
            <a:off x="5815395" y="2528888"/>
            <a:ext cx="3025775" cy="98425"/>
          </a:xfrm>
          <a:prstGeom prst="straightConnector1">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Oval 29">
            <a:extLst>
              <a:ext uri="{FF2B5EF4-FFF2-40B4-BE49-F238E27FC236}">
                <a16:creationId xmlns:a16="http://schemas.microsoft.com/office/drawing/2014/main" id="{B31513F2-49CA-4980-AE04-C1ED7270639D}"/>
              </a:ext>
            </a:extLst>
          </p:cNvPr>
          <p:cNvSpPr>
            <a:spLocks noChangeArrowheads="1"/>
          </p:cNvSpPr>
          <p:nvPr/>
        </p:nvSpPr>
        <p:spPr bwMode="auto">
          <a:xfrm>
            <a:off x="8401433" y="5905500"/>
            <a:ext cx="928687" cy="325438"/>
          </a:xfrm>
          <a:prstGeom prst="ellipse">
            <a:avLst/>
          </a:prstGeom>
          <a:gradFill rotWithShape="1">
            <a:gsLst>
              <a:gs pos="0">
                <a:schemeClr val="bg1"/>
              </a:gs>
              <a:gs pos="100000">
                <a:srgbClr val="CCE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CSI</a:t>
            </a:r>
          </a:p>
        </p:txBody>
      </p:sp>
      <p:sp>
        <p:nvSpPr>
          <p:cNvPr id="31" name="Oval 30">
            <a:extLst>
              <a:ext uri="{FF2B5EF4-FFF2-40B4-BE49-F238E27FC236}">
                <a16:creationId xmlns:a16="http://schemas.microsoft.com/office/drawing/2014/main" id="{E97FFB5D-5DF2-47DC-9234-FB1D3C524DF6}"/>
              </a:ext>
            </a:extLst>
          </p:cNvPr>
          <p:cNvSpPr>
            <a:spLocks noChangeArrowheads="1"/>
          </p:cNvSpPr>
          <p:nvPr/>
        </p:nvSpPr>
        <p:spPr bwMode="auto">
          <a:xfrm>
            <a:off x="9731758" y="5492750"/>
            <a:ext cx="928687" cy="325438"/>
          </a:xfrm>
          <a:prstGeom prst="ellipse">
            <a:avLst/>
          </a:prstGeom>
          <a:gradFill rotWithShape="1">
            <a:gsLst>
              <a:gs pos="0">
                <a:schemeClr val="bg1"/>
              </a:gs>
              <a:gs pos="100000">
                <a:srgbClr val="CCE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CSO</a:t>
            </a:r>
          </a:p>
        </p:txBody>
      </p:sp>
      <p:cxnSp>
        <p:nvCxnSpPr>
          <p:cNvPr id="32" name="AutoShape 31">
            <a:extLst>
              <a:ext uri="{FF2B5EF4-FFF2-40B4-BE49-F238E27FC236}">
                <a16:creationId xmlns:a16="http://schemas.microsoft.com/office/drawing/2014/main" id="{3E54C417-26F4-4864-BE93-9CEFA3A1E3E5}"/>
              </a:ext>
            </a:extLst>
          </p:cNvPr>
          <p:cNvCxnSpPr>
            <a:cxnSpLocks noChangeShapeType="1"/>
            <a:stCxn id="38" idx="2"/>
            <a:endCxn id="22" idx="0"/>
          </p:cNvCxnSpPr>
          <p:nvPr/>
        </p:nvCxnSpPr>
        <p:spPr bwMode="auto">
          <a:xfrm flipH="1">
            <a:off x="8147433" y="3868738"/>
            <a:ext cx="228600" cy="725487"/>
          </a:xfrm>
          <a:prstGeom prst="straightConnector1">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2">
            <a:extLst>
              <a:ext uri="{FF2B5EF4-FFF2-40B4-BE49-F238E27FC236}">
                <a16:creationId xmlns:a16="http://schemas.microsoft.com/office/drawing/2014/main" id="{698925FD-3D1E-43C8-AC9C-532E226F5D1D}"/>
              </a:ext>
            </a:extLst>
          </p:cNvPr>
          <p:cNvCxnSpPr>
            <a:cxnSpLocks noChangeShapeType="1"/>
            <a:stCxn id="10" idx="2"/>
            <a:endCxn id="20" idx="0"/>
          </p:cNvCxnSpPr>
          <p:nvPr/>
        </p:nvCxnSpPr>
        <p:spPr bwMode="auto">
          <a:xfrm>
            <a:off x="8623683" y="3729038"/>
            <a:ext cx="258762" cy="1336675"/>
          </a:xfrm>
          <a:prstGeom prst="straightConnector1">
            <a:avLst/>
          </a:prstGeom>
          <a:noFill/>
          <a:ln w="57150">
            <a:solidFill>
              <a:srgbClr val="CCE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33">
            <a:extLst>
              <a:ext uri="{FF2B5EF4-FFF2-40B4-BE49-F238E27FC236}">
                <a16:creationId xmlns:a16="http://schemas.microsoft.com/office/drawing/2014/main" id="{B0DE1FD5-66D2-427A-BF16-1EEC27021D11}"/>
              </a:ext>
            </a:extLst>
          </p:cNvPr>
          <p:cNvCxnSpPr>
            <a:cxnSpLocks noChangeShapeType="1"/>
            <a:stCxn id="9" idx="2"/>
            <a:endCxn id="21" idx="1"/>
          </p:cNvCxnSpPr>
          <p:nvPr/>
        </p:nvCxnSpPr>
        <p:spPr bwMode="auto">
          <a:xfrm>
            <a:off x="8864983" y="3606800"/>
            <a:ext cx="736600" cy="1281113"/>
          </a:xfrm>
          <a:prstGeom prst="straightConnector1">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34">
            <a:extLst>
              <a:ext uri="{FF2B5EF4-FFF2-40B4-BE49-F238E27FC236}">
                <a16:creationId xmlns:a16="http://schemas.microsoft.com/office/drawing/2014/main" id="{9D3A2863-7ED9-42B1-91CF-E45D9A71F0B6}"/>
              </a:ext>
            </a:extLst>
          </p:cNvPr>
          <p:cNvCxnSpPr>
            <a:cxnSpLocks noChangeShapeType="1"/>
            <a:stCxn id="8" idx="2"/>
            <a:endCxn id="20" idx="3"/>
          </p:cNvCxnSpPr>
          <p:nvPr/>
        </p:nvCxnSpPr>
        <p:spPr bwMode="auto">
          <a:xfrm>
            <a:off x="9153908" y="3352800"/>
            <a:ext cx="23812" cy="2125663"/>
          </a:xfrm>
          <a:prstGeom prst="straightConnector1">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35">
            <a:extLst>
              <a:ext uri="{FF2B5EF4-FFF2-40B4-BE49-F238E27FC236}">
                <a16:creationId xmlns:a16="http://schemas.microsoft.com/office/drawing/2014/main" id="{9050D99D-BFB0-4C0C-873B-192C29ACE377}"/>
              </a:ext>
            </a:extLst>
          </p:cNvPr>
          <p:cNvCxnSpPr>
            <a:cxnSpLocks noChangeShapeType="1"/>
            <a:stCxn id="8" idx="2"/>
            <a:endCxn id="21" idx="0"/>
          </p:cNvCxnSpPr>
          <p:nvPr/>
        </p:nvCxnSpPr>
        <p:spPr bwMode="auto">
          <a:xfrm>
            <a:off x="9153908" y="3352800"/>
            <a:ext cx="747712" cy="1120775"/>
          </a:xfrm>
          <a:prstGeom prst="straightConnector1">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36">
            <a:extLst>
              <a:ext uri="{FF2B5EF4-FFF2-40B4-BE49-F238E27FC236}">
                <a16:creationId xmlns:a16="http://schemas.microsoft.com/office/drawing/2014/main" id="{ACA34582-4AEA-4A84-984E-694D54F451F7}"/>
              </a:ext>
            </a:extLst>
          </p:cNvPr>
          <p:cNvCxnSpPr>
            <a:cxnSpLocks noChangeShapeType="1"/>
            <a:stCxn id="10" idx="2"/>
            <a:endCxn id="22" idx="3"/>
          </p:cNvCxnSpPr>
          <p:nvPr/>
        </p:nvCxnSpPr>
        <p:spPr bwMode="auto">
          <a:xfrm flipH="1">
            <a:off x="8442708" y="3729038"/>
            <a:ext cx="180975" cy="1296987"/>
          </a:xfrm>
          <a:prstGeom prst="straightConnector1">
            <a:avLst/>
          </a:prstGeom>
          <a:noFill/>
          <a:ln w="57150">
            <a:solidFill>
              <a:srgbClr val="CCE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AutoShape 37">
            <a:extLst>
              <a:ext uri="{FF2B5EF4-FFF2-40B4-BE49-F238E27FC236}">
                <a16:creationId xmlns:a16="http://schemas.microsoft.com/office/drawing/2014/main" id="{3C1DB396-D6FB-4DD7-AD8C-18E78F545028}"/>
              </a:ext>
            </a:extLst>
          </p:cNvPr>
          <p:cNvSpPr>
            <a:spLocks noChangeArrowheads="1"/>
          </p:cNvSpPr>
          <p:nvPr/>
        </p:nvSpPr>
        <p:spPr bwMode="auto">
          <a:xfrm rot="5697160">
            <a:off x="8058533" y="3308350"/>
            <a:ext cx="681038" cy="515937"/>
          </a:xfrm>
          <a:prstGeom prst="parallelogram">
            <a:avLst>
              <a:gd name="adj" fmla="val 14398"/>
            </a:avLst>
          </a:prstGeom>
          <a:gradFill rotWithShape="1">
            <a:gsLst>
              <a:gs pos="0">
                <a:schemeClr val="bg1"/>
              </a:gs>
              <a:gs pos="100000">
                <a:srgbClr val="F5B46C"/>
              </a:gs>
            </a:gsLst>
            <a:lin ang="5400000" scaled="1"/>
          </a:gradFill>
          <a:ln w="9525">
            <a:solidFill>
              <a:srgbClr val="CC6B6B"/>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39" name="Text Box 38">
            <a:extLst>
              <a:ext uri="{FF2B5EF4-FFF2-40B4-BE49-F238E27FC236}">
                <a16:creationId xmlns:a16="http://schemas.microsoft.com/office/drawing/2014/main" id="{A97E0042-5362-45E7-87FD-672009E97026}"/>
              </a:ext>
            </a:extLst>
          </p:cNvPr>
          <p:cNvSpPr txBox="1">
            <a:spLocks noChangeArrowheads="1"/>
          </p:cNvSpPr>
          <p:nvPr/>
        </p:nvSpPr>
        <p:spPr bwMode="auto">
          <a:xfrm>
            <a:off x="8437945" y="3257550"/>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1" hangingPunct="1">
              <a:lnSpc>
                <a:spcPct val="100000"/>
              </a:lnSpc>
              <a:spcBef>
                <a:spcPct val="0"/>
              </a:spcBef>
              <a:buClrTx/>
              <a:buSzTx/>
              <a:buFontTx/>
              <a:buNone/>
            </a:pPr>
            <a:r>
              <a:rPr lang="fr-FR" altLang="fr-FR" sz="2400" i="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rPr>
              <a:t>OLA</a:t>
            </a:r>
          </a:p>
        </p:txBody>
      </p:sp>
      <p:sp>
        <p:nvSpPr>
          <p:cNvPr id="40" name="Text Box 39">
            <a:extLst>
              <a:ext uri="{FF2B5EF4-FFF2-40B4-BE49-F238E27FC236}">
                <a16:creationId xmlns:a16="http://schemas.microsoft.com/office/drawing/2014/main" id="{1DF0C550-23E2-45C7-A6DB-C245951B1212}"/>
              </a:ext>
            </a:extLst>
          </p:cNvPr>
          <p:cNvSpPr txBox="1">
            <a:spLocks noChangeArrowheads="1"/>
          </p:cNvSpPr>
          <p:nvPr/>
        </p:nvSpPr>
        <p:spPr bwMode="auto">
          <a:xfrm>
            <a:off x="7772783" y="6415088"/>
            <a:ext cx="21526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Les Centres de SERVICES</a:t>
            </a:r>
          </a:p>
        </p:txBody>
      </p:sp>
      <p:cxnSp>
        <p:nvCxnSpPr>
          <p:cNvPr id="41" name="AutoShape 40">
            <a:extLst>
              <a:ext uri="{FF2B5EF4-FFF2-40B4-BE49-F238E27FC236}">
                <a16:creationId xmlns:a16="http://schemas.microsoft.com/office/drawing/2014/main" id="{B91E87DC-6D79-4FD8-B32B-984D6F1B4070}"/>
              </a:ext>
            </a:extLst>
          </p:cNvPr>
          <p:cNvCxnSpPr>
            <a:cxnSpLocks noChangeShapeType="1"/>
            <a:stCxn id="19" idx="2"/>
            <a:endCxn id="8" idx="1"/>
          </p:cNvCxnSpPr>
          <p:nvPr/>
        </p:nvCxnSpPr>
        <p:spPr bwMode="auto">
          <a:xfrm rot="5400000">
            <a:off x="9342027" y="1774031"/>
            <a:ext cx="1509712" cy="1209675"/>
          </a:xfrm>
          <a:prstGeom prst="curvedConnector2">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 name="Picture 41">
            <a:extLst>
              <a:ext uri="{FF2B5EF4-FFF2-40B4-BE49-F238E27FC236}">
                <a16:creationId xmlns:a16="http://schemas.microsoft.com/office/drawing/2014/main" id="{DB570AAB-C9C3-4501-B37E-CF540E1C3C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0808" y="4932363"/>
            <a:ext cx="525462" cy="76676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4AAC833E-1FC2-4ADF-8E37-699DD71E9B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2308" y="2957513"/>
            <a:ext cx="533400" cy="73818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AutoShape 43">
            <a:extLst>
              <a:ext uri="{FF2B5EF4-FFF2-40B4-BE49-F238E27FC236}">
                <a16:creationId xmlns:a16="http://schemas.microsoft.com/office/drawing/2014/main" id="{A90488F7-1AD7-40E0-8F41-5621005C8224}"/>
              </a:ext>
            </a:extLst>
          </p:cNvPr>
          <p:cNvCxnSpPr>
            <a:cxnSpLocks noChangeShapeType="1"/>
            <a:stCxn id="23" idx="3"/>
            <a:endCxn id="43" idx="3"/>
          </p:cNvCxnSpPr>
          <p:nvPr/>
        </p:nvCxnSpPr>
        <p:spPr bwMode="auto">
          <a:xfrm flipH="1">
            <a:off x="4505708" y="2528888"/>
            <a:ext cx="1309687" cy="798512"/>
          </a:xfrm>
          <a:prstGeom prst="curvedConnector3">
            <a:avLst>
              <a:gd name="adj1" fmla="val -17333"/>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AutoShape 44">
            <a:extLst>
              <a:ext uri="{FF2B5EF4-FFF2-40B4-BE49-F238E27FC236}">
                <a16:creationId xmlns:a16="http://schemas.microsoft.com/office/drawing/2014/main" id="{51E2F179-B40A-4F7B-B54A-B9B7FEBDCECD}"/>
              </a:ext>
            </a:extLst>
          </p:cNvPr>
          <p:cNvSpPr>
            <a:spLocks noChangeArrowheads="1"/>
          </p:cNvSpPr>
          <p:nvPr/>
        </p:nvSpPr>
        <p:spPr bwMode="auto">
          <a:xfrm rot="5670237">
            <a:off x="4246151" y="3621882"/>
            <a:ext cx="549275" cy="639762"/>
          </a:xfrm>
          <a:prstGeom prst="parallelogram">
            <a:avLst>
              <a:gd name="adj" fmla="val 10907"/>
            </a:avLst>
          </a:prstGeom>
          <a:gradFill rotWithShape="1">
            <a:gsLst>
              <a:gs pos="0">
                <a:srgbClr val="B22A60"/>
              </a:gs>
              <a:gs pos="100000">
                <a:schemeClr val="bg1"/>
              </a:gs>
            </a:gsLst>
            <a:lin ang="0" scaled="1"/>
          </a:gradFill>
          <a:ln w="9525">
            <a:solidFill>
              <a:schemeClr va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46" name="AutoShape 45">
            <a:extLst>
              <a:ext uri="{FF2B5EF4-FFF2-40B4-BE49-F238E27FC236}">
                <a16:creationId xmlns:a16="http://schemas.microsoft.com/office/drawing/2014/main" id="{1CFC9799-B5E6-4FA3-8981-E610049EFB4A}"/>
              </a:ext>
            </a:extLst>
          </p:cNvPr>
          <p:cNvSpPr>
            <a:spLocks noChangeArrowheads="1"/>
          </p:cNvSpPr>
          <p:nvPr/>
        </p:nvSpPr>
        <p:spPr bwMode="auto">
          <a:xfrm rot="5638739">
            <a:off x="3926270" y="3640138"/>
            <a:ext cx="517525" cy="704850"/>
          </a:xfrm>
          <a:prstGeom prst="parallelogram">
            <a:avLst>
              <a:gd name="adj" fmla="val 10907"/>
            </a:avLst>
          </a:prstGeom>
          <a:solidFill>
            <a:srgbClr val="E4B477"/>
          </a:solidFill>
          <a:ln w="9525">
            <a:solidFill>
              <a:schemeClr val="folHlink"/>
            </a:solidFill>
            <a:miter lim="800000"/>
            <a:headEnd/>
            <a:tailEnd/>
          </a:ln>
          <a:effectLst>
            <a:outerShdw dist="107763" dir="8100000" algn="ctr" rotWithShape="0">
              <a:schemeClr val="bg2">
                <a:alpha val="50000"/>
              </a:schemeClr>
            </a:outerShdw>
          </a:effectLst>
        </p:spPr>
        <p:txBody>
          <a:bodyPr wrap="none" lIns="0" tIns="0" rIns="0" bIns="0" anchor="ctr"/>
          <a:lstStyle/>
          <a:p>
            <a:endParaRPr lang="fr-FR"/>
          </a:p>
        </p:txBody>
      </p:sp>
      <p:sp>
        <p:nvSpPr>
          <p:cNvPr id="47" name="Text Box 46">
            <a:extLst>
              <a:ext uri="{FF2B5EF4-FFF2-40B4-BE49-F238E27FC236}">
                <a16:creationId xmlns:a16="http://schemas.microsoft.com/office/drawing/2014/main" id="{C0BA07CD-86F9-4247-9D7B-A4C2FB431807}"/>
              </a:ext>
            </a:extLst>
          </p:cNvPr>
          <p:cNvSpPr txBox="1">
            <a:spLocks noChangeArrowheads="1"/>
          </p:cNvSpPr>
          <p:nvPr/>
        </p:nvSpPr>
        <p:spPr bwMode="auto">
          <a:xfrm>
            <a:off x="4007233" y="3789363"/>
            <a:ext cx="6429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1" hangingPunct="1">
              <a:lnSpc>
                <a:spcPct val="100000"/>
              </a:lnSpc>
              <a:spcBef>
                <a:spcPct val="0"/>
              </a:spcBef>
              <a:buClrTx/>
              <a:buSzTx/>
              <a:buFontTx/>
              <a:buNone/>
            </a:pPr>
            <a:r>
              <a:rPr lang="fr-FR" altLang="fr-FR" sz="2400" i="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panose="020B0604020202020204" pitchFamily="34" charset="0"/>
              </a:rPr>
              <a:t>OLA</a:t>
            </a:r>
          </a:p>
        </p:txBody>
      </p:sp>
      <p:cxnSp>
        <p:nvCxnSpPr>
          <p:cNvPr id="48" name="AutoShape 47">
            <a:extLst>
              <a:ext uri="{FF2B5EF4-FFF2-40B4-BE49-F238E27FC236}">
                <a16:creationId xmlns:a16="http://schemas.microsoft.com/office/drawing/2014/main" id="{CB10FD66-8BC5-4C8A-B82B-1C8C9A9699AA}"/>
              </a:ext>
            </a:extLst>
          </p:cNvPr>
          <p:cNvCxnSpPr>
            <a:cxnSpLocks noChangeShapeType="1"/>
            <a:stCxn id="46" idx="2"/>
            <a:endCxn id="42" idx="0"/>
          </p:cNvCxnSpPr>
          <p:nvPr/>
        </p:nvCxnSpPr>
        <p:spPr bwMode="auto">
          <a:xfrm flipH="1">
            <a:off x="3664333" y="4221163"/>
            <a:ext cx="503237" cy="711200"/>
          </a:xfrm>
          <a:prstGeom prst="straightConnector1">
            <a:avLst/>
          </a:prstGeom>
          <a:noFill/>
          <a:ln w="57150">
            <a:solidFill>
              <a:srgbClr val="E4B47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 Box 48">
            <a:extLst>
              <a:ext uri="{FF2B5EF4-FFF2-40B4-BE49-F238E27FC236}">
                <a16:creationId xmlns:a16="http://schemas.microsoft.com/office/drawing/2014/main" id="{7CEADB1B-C163-4C77-B8B5-5B7DA8A17E13}"/>
              </a:ext>
            </a:extLst>
          </p:cNvPr>
          <p:cNvSpPr txBox="1">
            <a:spLocks noChangeArrowheads="1"/>
          </p:cNvSpPr>
          <p:nvPr/>
        </p:nvSpPr>
        <p:spPr bwMode="auto">
          <a:xfrm>
            <a:off x="3019808" y="6191250"/>
            <a:ext cx="1457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Les Equipes dédiées au  compte</a:t>
            </a:r>
          </a:p>
        </p:txBody>
      </p:sp>
      <p:sp>
        <p:nvSpPr>
          <p:cNvPr id="50" name="Text Box 49">
            <a:extLst>
              <a:ext uri="{FF2B5EF4-FFF2-40B4-BE49-F238E27FC236}">
                <a16:creationId xmlns:a16="http://schemas.microsoft.com/office/drawing/2014/main" id="{64979E83-829B-476C-B9AC-867009C3137A}"/>
              </a:ext>
            </a:extLst>
          </p:cNvPr>
          <p:cNvSpPr txBox="1">
            <a:spLocks noChangeArrowheads="1"/>
          </p:cNvSpPr>
          <p:nvPr/>
        </p:nvSpPr>
        <p:spPr bwMode="auto">
          <a:xfrm>
            <a:off x="5366133" y="3213100"/>
            <a:ext cx="9302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Services   Spécifiques</a:t>
            </a:r>
          </a:p>
        </p:txBody>
      </p:sp>
      <p:sp>
        <p:nvSpPr>
          <p:cNvPr id="51" name="Text Box 50">
            <a:extLst>
              <a:ext uri="{FF2B5EF4-FFF2-40B4-BE49-F238E27FC236}">
                <a16:creationId xmlns:a16="http://schemas.microsoft.com/office/drawing/2014/main" id="{FF549862-A149-4B5B-8B90-12D1EF457DBC}"/>
              </a:ext>
            </a:extLst>
          </p:cNvPr>
          <p:cNvSpPr txBox="1">
            <a:spLocks noChangeArrowheads="1"/>
          </p:cNvSpPr>
          <p:nvPr/>
        </p:nvSpPr>
        <p:spPr bwMode="auto">
          <a:xfrm>
            <a:off x="3002346" y="3354388"/>
            <a:ext cx="1004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Responsable</a:t>
            </a:r>
            <a:br>
              <a:rPr lang="fr-FR" altLang="fr-FR" sz="1200" b="0">
                <a:solidFill>
                  <a:schemeClr val="tx1">
                    <a:lumMod val="50000"/>
                    <a:lumOff val="50000"/>
                  </a:schemeClr>
                </a:solidFill>
                <a:latin typeface="Arial" panose="020B0604020202020204" pitchFamily="34" charset="0"/>
              </a:rPr>
            </a:br>
            <a:r>
              <a:rPr lang="fr-FR" altLang="fr-FR" sz="1200" b="0">
                <a:solidFill>
                  <a:schemeClr val="tx1">
                    <a:lumMod val="50000"/>
                    <a:lumOff val="50000"/>
                  </a:schemeClr>
                </a:solidFill>
                <a:latin typeface="Arial" panose="020B0604020202020204" pitchFamily="34" charset="0"/>
              </a:rPr>
              <a:t>Technique de Compte</a:t>
            </a:r>
          </a:p>
        </p:txBody>
      </p:sp>
      <p:pic>
        <p:nvPicPr>
          <p:cNvPr id="52" name="Picture 51">
            <a:extLst>
              <a:ext uri="{FF2B5EF4-FFF2-40B4-BE49-F238E27FC236}">
                <a16:creationId xmlns:a16="http://schemas.microsoft.com/office/drawing/2014/main" id="{DE08F0FD-F510-4AA7-A43F-7EBCB5E0C0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3683" y="4662488"/>
            <a:ext cx="533400" cy="7381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3AC83549-93D8-41F7-AD76-CC859D2A09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2645" y="4948238"/>
            <a:ext cx="539750" cy="74612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AutoShape 53">
            <a:extLst>
              <a:ext uri="{FF2B5EF4-FFF2-40B4-BE49-F238E27FC236}">
                <a16:creationId xmlns:a16="http://schemas.microsoft.com/office/drawing/2014/main" id="{42381DA9-1828-441F-9A8D-400E85E1EFCA}"/>
              </a:ext>
            </a:extLst>
          </p:cNvPr>
          <p:cNvCxnSpPr>
            <a:cxnSpLocks noChangeShapeType="1"/>
            <a:stCxn id="46" idx="0"/>
            <a:endCxn id="53" idx="0"/>
          </p:cNvCxnSpPr>
          <p:nvPr/>
        </p:nvCxnSpPr>
        <p:spPr bwMode="auto">
          <a:xfrm flipH="1">
            <a:off x="4402520" y="4044950"/>
            <a:ext cx="131763" cy="903288"/>
          </a:xfrm>
          <a:prstGeom prst="straightConnector1">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54">
            <a:extLst>
              <a:ext uri="{FF2B5EF4-FFF2-40B4-BE49-F238E27FC236}">
                <a16:creationId xmlns:a16="http://schemas.microsoft.com/office/drawing/2014/main" id="{95FAF602-73BA-4FA6-AA49-63CCD5A7D104}"/>
              </a:ext>
            </a:extLst>
          </p:cNvPr>
          <p:cNvCxnSpPr>
            <a:cxnSpLocks noChangeShapeType="1"/>
            <a:stCxn id="6" idx="2"/>
            <a:endCxn id="52" idx="0"/>
          </p:cNvCxnSpPr>
          <p:nvPr/>
        </p:nvCxnSpPr>
        <p:spPr bwMode="auto">
          <a:xfrm>
            <a:off x="4861308" y="4087813"/>
            <a:ext cx="219075" cy="574675"/>
          </a:xfrm>
          <a:prstGeom prst="straightConnector1">
            <a:avLst/>
          </a:prstGeom>
          <a:noFill/>
          <a:ln w="57150">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5">
            <a:extLst>
              <a:ext uri="{FF2B5EF4-FFF2-40B4-BE49-F238E27FC236}">
                <a16:creationId xmlns:a16="http://schemas.microsoft.com/office/drawing/2014/main" id="{91314882-7A71-4F41-AC0F-A6CFF9E4DE6D}"/>
              </a:ext>
            </a:extLst>
          </p:cNvPr>
          <p:cNvSpPr txBox="1">
            <a:spLocks noChangeArrowheads="1"/>
          </p:cNvSpPr>
          <p:nvPr/>
        </p:nvSpPr>
        <p:spPr bwMode="auto">
          <a:xfrm>
            <a:off x="4969258" y="1169988"/>
            <a:ext cx="1203325"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Catalogue</a:t>
            </a:r>
            <a:br>
              <a:rPr lang="fr-FR" altLang="fr-FR" sz="1200" i="0">
                <a:solidFill>
                  <a:schemeClr val="accent1"/>
                </a:solidFill>
                <a:latin typeface="Arial" panose="020B0604020202020204" pitchFamily="34" charset="0"/>
              </a:rPr>
            </a:br>
            <a:r>
              <a:rPr lang="fr-FR" altLang="fr-FR" sz="1200" i="0">
                <a:solidFill>
                  <a:schemeClr val="accent1"/>
                </a:solidFill>
                <a:latin typeface="Arial" panose="020B0604020202020204" pitchFamily="34" charset="0"/>
              </a:rPr>
              <a:t>des services</a:t>
            </a:r>
          </a:p>
        </p:txBody>
      </p:sp>
      <p:sp>
        <p:nvSpPr>
          <p:cNvPr id="57" name="Text Box 56">
            <a:extLst>
              <a:ext uri="{FF2B5EF4-FFF2-40B4-BE49-F238E27FC236}">
                <a16:creationId xmlns:a16="http://schemas.microsoft.com/office/drawing/2014/main" id="{09AB7EEF-5791-4578-A3FF-153AA19E3AC2}"/>
              </a:ext>
            </a:extLst>
          </p:cNvPr>
          <p:cNvSpPr txBox="1">
            <a:spLocks noChangeArrowheads="1"/>
          </p:cNvSpPr>
          <p:nvPr/>
        </p:nvSpPr>
        <p:spPr bwMode="auto">
          <a:xfrm>
            <a:off x="2492758" y="1882775"/>
            <a:ext cx="7874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dirty="0">
                <a:solidFill>
                  <a:schemeClr val="tx1">
                    <a:lumMod val="50000"/>
                    <a:lumOff val="50000"/>
                  </a:schemeClr>
                </a:solidFill>
                <a:latin typeface="Arial" panose="020B0604020202020204" pitchFamily="34" charset="0"/>
              </a:rPr>
              <a:t>Le CLIENT</a:t>
            </a:r>
          </a:p>
        </p:txBody>
      </p:sp>
      <p:sp>
        <p:nvSpPr>
          <p:cNvPr id="58" name="Oval 57">
            <a:extLst>
              <a:ext uri="{FF2B5EF4-FFF2-40B4-BE49-F238E27FC236}">
                <a16:creationId xmlns:a16="http://schemas.microsoft.com/office/drawing/2014/main" id="{863001EF-DD9C-48EC-B27F-E5E381D03C00}"/>
              </a:ext>
            </a:extLst>
          </p:cNvPr>
          <p:cNvSpPr>
            <a:spLocks noChangeArrowheads="1"/>
          </p:cNvSpPr>
          <p:nvPr/>
        </p:nvSpPr>
        <p:spPr bwMode="auto">
          <a:xfrm>
            <a:off x="3950083" y="5688013"/>
            <a:ext cx="928687" cy="325437"/>
          </a:xfrm>
          <a:prstGeom prst="ellipse">
            <a:avLst/>
          </a:prstGeom>
          <a:gradFill rotWithShape="1">
            <a:gsLst>
              <a:gs pos="0">
                <a:schemeClr val="bg1"/>
              </a:gs>
              <a:gs pos="100000">
                <a:srgbClr val="CCE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Proximité</a:t>
            </a:r>
          </a:p>
        </p:txBody>
      </p:sp>
      <p:sp>
        <p:nvSpPr>
          <p:cNvPr id="59" name="Text Box 58">
            <a:extLst>
              <a:ext uri="{FF2B5EF4-FFF2-40B4-BE49-F238E27FC236}">
                <a16:creationId xmlns:a16="http://schemas.microsoft.com/office/drawing/2014/main" id="{38C20140-7E6F-4B94-8EC3-273C33104546}"/>
              </a:ext>
            </a:extLst>
          </p:cNvPr>
          <p:cNvSpPr txBox="1">
            <a:spLocks noChangeArrowheads="1"/>
          </p:cNvSpPr>
          <p:nvPr/>
        </p:nvSpPr>
        <p:spPr bwMode="auto">
          <a:xfrm>
            <a:off x="2321308" y="3956050"/>
            <a:ext cx="13620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600">
                <a:solidFill>
                  <a:schemeClr val="tx1">
                    <a:lumMod val="50000"/>
                    <a:lumOff val="50000"/>
                  </a:schemeClr>
                </a:solidFill>
                <a:latin typeface="MS Hei" pitchFamily="49" charset="-122"/>
              </a:rPr>
              <a:t>Filière Services Spécifiques</a:t>
            </a:r>
          </a:p>
        </p:txBody>
      </p:sp>
      <p:sp>
        <p:nvSpPr>
          <p:cNvPr id="60" name="Text Box 59">
            <a:extLst>
              <a:ext uri="{FF2B5EF4-FFF2-40B4-BE49-F238E27FC236}">
                <a16:creationId xmlns:a16="http://schemas.microsoft.com/office/drawing/2014/main" id="{236114E5-0445-43A1-8428-35C7ABC96FC6}"/>
              </a:ext>
            </a:extLst>
          </p:cNvPr>
          <p:cNvSpPr txBox="1">
            <a:spLocks noChangeArrowheads="1"/>
          </p:cNvSpPr>
          <p:nvPr/>
        </p:nvSpPr>
        <p:spPr bwMode="auto">
          <a:xfrm>
            <a:off x="9577770" y="3394075"/>
            <a:ext cx="13620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fr-FR" altLang="fr-FR" sz="1600">
                <a:solidFill>
                  <a:schemeClr val="tx1">
                    <a:lumMod val="50000"/>
                    <a:lumOff val="50000"/>
                  </a:schemeClr>
                </a:solidFill>
                <a:latin typeface="MS Hei" pitchFamily="49" charset="-122"/>
              </a:rPr>
              <a:t>Filière Services Génériques</a:t>
            </a:r>
          </a:p>
        </p:txBody>
      </p:sp>
      <p:pic>
        <p:nvPicPr>
          <p:cNvPr id="61" name="Picture 60">
            <a:extLst>
              <a:ext uri="{FF2B5EF4-FFF2-40B4-BE49-F238E27FC236}">
                <a16:creationId xmlns:a16="http://schemas.microsoft.com/office/drawing/2014/main" id="{9D20C091-CE16-4FE5-B620-0FD54D88E5AA}"/>
              </a:ext>
            </a:extLst>
          </p:cNvPr>
          <p:cNvPicPr>
            <a:picLocks noChangeAspect="1" noChangeArrowheads="1"/>
          </p:cNvPicPr>
          <p:nvPr/>
        </p:nvPicPr>
        <p:blipFill>
          <a:blip r:embed="rId9">
            <a:lum bright="-50000" contrast="52000"/>
            <a:extLst>
              <a:ext uri="{28A0092B-C50C-407E-A947-70E740481C1C}">
                <a14:useLocalDpi xmlns:a14="http://schemas.microsoft.com/office/drawing/2010/main" val="0"/>
              </a:ext>
            </a:extLst>
          </a:blip>
          <a:srcRect/>
          <a:stretch>
            <a:fillRect/>
          </a:stretch>
        </p:blipFill>
        <p:spPr bwMode="auto">
          <a:xfrm>
            <a:off x="6350383" y="703263"/>
            <a:ext cx="3683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61">
            <a:extLst>
              <a:ext uri="{FF2B5EF4-FFF2-40B4-BE49-F238E27FC236}">
                <a16:creationId xmlns:a16="http://schemas.microsoft.com/office/drawing/2014/main" id="{A7D2B098-65CB-49C2-9E32-E74C7A2DDE0C}"/>
              </a:ext>
            </a:extLst>
          </p:cNvPr>
          <p:cNvSpPr txBox="1">
            <a:spLocks noChangeArrowheads="1"/>
          </p:cNvSpPr>
          <p:nvPr/>
        </p:nvSpPr>
        <p:spPr bwMode="auto">
          <a:xfrm>
            <a:off x="6631370" y="788988"/>
            <a:ext cx="15509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Service Manager</a:t>
            </a:r>
          </a:p>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(par ligne de service</a:t>
            </a:r>
            <a:br>
              <a:rPr lang="fr-FR" altLang="fr-FR" sz="1200" b="0">
                <a:solidFill>
                  <a:schemeClr val="tx1">
                    <a:lumMod val="50000"/>
                    <a:lumOff val="50000"/>
                  </a:schemeClr>
                </a:solidFill>
                <a:latin typeface="Arial" panose="020B0604020202020204" pitchFamily="34" charset="0"/>
              </a:rPr>
            </a:br>
            <a:r>
              <a:rPr lang="fr-FR" altLang="fr-FR" sz="1200" b="0">
                <a:solidFill>
                  <a:schemeClr val="tx1">
                    <a:lumMod val="50000"/>
                    <a:lumOff val="50000"/>
                  </a:schemeClr>
                </a:solidFill>
                <a:latin typeface="Arial" panose="020B0604020202020204" pitchFamily="34" charset="0"/>
              </a:rPr>
              <a:t>Client)</a:t>
            </a:r>
          </a:p>
        </p:txBody>
      </p:sp>
      <p:pic>
        <p:nvPicPr>
          <p:cNvPr id="63" name="Picture 62">
            <a:extLst>
              <a:ext uri="{FF2B5EF4-FFF2-40B4-BE49-F238E27FC236}">
                <a16:creationId xmlns:a16="http://schemas.microsoft.com/office/drawing/2014/main" id="{A7BC71C3-91FC-4A95-8538-7959A17B4C42}"/>
              </a:ext>
            </a:extLst>
          </p:cNvPr>
          <p:cNvPicPr>
            <a:picLocks noChangeAspect="1" noChangeArrowheads="1"/>
          </p:cNvPicPr>
          <p:nvPr/>
        </p:nvPicPr>
        <p:blipFill>
          <a:blip r:embed="rId9">
            <a:lum bright="-50000" contrast="52000"/>
            <a:extLst>
              <a:ext uri="{28A0092B-C50C-407E-A947-70E740481C1C}">
                <a14:useLocalDpi xmlns:a14="http://schemas.microsoft.com/office/drawing/2010/main" val="0"/>
              </a:ext>
            </a:extLst>
          </a:blip>
          <a:srcRect/>
          <a:stretch>
            <a:fillRect/>
          </a:stretch>
        </p:blipFill>
        <p:spPr bwMode="auto">
          <a:xfrm>
            <a:off x="5308983" y="5605463"/>
            <a:ext cx="3683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a:extLst>
              <a:ext uri="{FF2B5EF4-FFF2-40B4-BE49-F238E27FC236}">
                <a16:creationId xmlns:a16="http://schemas.microsoft.com/office/drawing/2014/main" id="{DDE15409-88C2-4477-B34D-5F3FE58E72EF}"/>
              </a:ext>
            </a:extLst>
          </p:cNvPr>
          <p:cNvPicPr>
            <a:picLocks noChangeAspect="1" noChangeArrowheads="1"/>
          </p:cNvPicPr>
          <p:nvPr/>
        </p:nvPicPr>
        <p:blipFill>
          <a:blip r:embed="rId9">
            <a:lum bright="-50000" contrast="52000"/>
            <a:extLst>
              <a:ext uri="{28A0092B-C50C-407E-A947-70E740481C1C}">
                <a14:useLocalDpi xmlns:a14="http://schemas.microsoft.com/office/drawing/2010/main" val="0"/>
              </a:ext>
            </a:extLst>
          </a:blip>
          <a:srcRect/>
          <a:stretch>
            <a:fillRect/>
          </a:stretch>
        </p:blipFill>
        <p:spPr bwMode="auto">
          <a:xfrm>
            <a:off x="7010783" y="4921250"/>
            <a:ext cx="368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64">
            <a:extLst>
              <a:ext uri="{FF2B5EF4-FFF2-40B4-BE49-F238E27FC236}">
                <a16:creationId xmlns:a16="http://schemas.microsoft.com/office/drawing/2014/main" id="{4C609CD2-95F1-4FCC-A172-7A03DC52516F}"/>
              </a:ext>
            </a:extLst>
          </p:cNvPr>
          <p:cNvSpPr txBox="1">
            <a:spLocks noChangeArrowheads="1"/>
          </p:cNvSpPr>
          <p:nvPr/>
        </p:nvSpPr>
        <p:spPr bwMode="auto">
          <a:xfrm>
            <a:off x="4848608" y="6137275"/>
            <a:ext cx="1550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GOP</a:t>
            </a:r>
          </a:p>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(Un par processus)</a:t>
            </a:r>
          </a:p>
        </p:txBody>
      </p:sp>
      <p:sp>
        <p:nvSpPr>
          <p:cNvPr id="66" name="Text Box 65">
            <a:extLst>
              <a:ext uri="{FF2B5EF4-FFF2-40B4-BE49-F238E27FC236}">
                <a16:creationId xmlns:a16="http://schemas.microsoft.com/office/drawing/2014/main" id="{3F8D6CB4-55C7-4BAF-807A-FBD27F56881E}"/>
              </a:ext>
            </a:extLst>
          </p:cNvPr>
          <p:cNvSpPr txBox="1">
            <a:spLocks noChangeArrowheads="1"/>
          </p:cNvSpPr>
          <p:nvPr/>
        </p:nvSpPr>
        <p:spPr bwMode="auto">
          <a:xfrm>
            <a:off x="6148770" y="5486400"/>
            <a:ext cx="15509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GOP</a:t>
            </a:r>
          </a:p>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(Un par processus)</a:t>
            </a:r>
          </a:p>
        </p:txBody>
      </p:sp>
      <p:pic>
        <p:nvPicPr>
          <p:cNvPr id="67" name="Picture 66">
            <a:extLst>
              <a:ext uri="{FF2B5EF4-FFF2-40B4-BE49-F238E27FC236}">
                <a16:creationId xmlns:a16="http://schemas.microsoft.com/office/drawing/2014/main" id="{E4672E73-B6EE-4D8C-862B-E5F77C5C4DA0}"/>
              </a:ext>
            </a:extLst>
          </p:cNvPr>
          <p:cNvPicPr>
            <a:picLocks noChangeAspect="1" noChangeArrowheads="1"/>
          </p:cNvPicPr>
          <p:nvPr/>
        </p:nvPicPr>
        <p:blipFill>
          <a:blip r:embed="rId9">
            <a:lum bright="-50000" contrast="52000"/>
            <a:extLst>
              <a:ext uri="{28A0092B-C50C-407E-A947-70E740481C1C}">
                <a14:useLocalDpi xmlns:a14="http://schemas.microsoft.com/office/drawing/2010/main" val="0"/>
              </a:ext>
            </a:extLst>
          </a:blip>
          <a:srcRect/>
          <a:stretch>
            <a:fillRect/>
          </a:stretch>
        </p:blipFill>
        <p:spPr bwMode="auto">
          <a:xfrm>
            <a:off x="10074658" y="758825"/>
            <a:ext cx="368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67">
            <a:extLst>
              <a:ext uri="{FF2B5EF4-FFF2-40B4-BE49-F238E27FC236}">
                <a16:creationId xmlns:a16="http://schemas.microsoft.com/office/drawing/2014/main" id="{68AD14EB-A2D1-4FA1-9C92-E6E57423B94F}"/>
              </a:ext>
            </a:extLst>
          </p:cNvPr>
          <p:cNvSpPr txBox="1">
            <a:spLocks noChangeArrowheads="1"/>
          </p:cNvSpPr>
          <p:nvPr/>
        </p:nvSpPr>
        <p:spPr bwMode="auto">
          <a:xfrm>
            <a:off x="8710995" y="801688"/>
            <a:ext cx="15509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Service Manager</a:t>
            </a:r>
          </a:p>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(par ligne de service</a:t>
            </a:r>
            <a:br>
              <a:rPr lang="fr-FR" altLang="fr-FR" sz="1200" b="0">
                <a:solidFill>
                  <a:schemeClr val="tx1">
                    <a:lumMod val="50000"/>
                    <a:lumOff val="50000"/>
                  </a:schemeClr>
                </a:solidFill>
                <a:latin typeface="Arial" panose="020B0604020202020204" pitchFamily="34" charset="0"/>
              </a:rPr>
            </a:br>
            <a:r>
              <a:rPr lang="fr-FR" altLang="fr-FR" sz="1200" b="0">
                <a:solidFill>
                  <a:schemeClr val="tx1">
                    <a:lumMod val="50000"/>
                    <a:lumOff val="50000"/>
                  </a:schemeClr>
                </a:solidFill>
                <a:latin typeface="Arial" panose="020B0604020202020204" pitchFamily="34" charset="0"/>
              </a:rPr>
              <a:t>d’opérationt)</a:t>
            </a:r>
          </a:p>
        </p:txBody>
      </p:sp>
      <p:pic>
        <p:nvPicPr>
          <p:cNvPr id="69" name="Picture 68">
            <a:extLst>
              <a:ext uri="{FF2B5EF4-FFF2-40B4-BE49-F238E27FC236}">
                <a16:creationId xmlns:a16="http://schemas.microsoft.com/office/drawing/2014/main" id="{64C41993-5021-4FA5-B7F7-6BCE9F9936BA}"/>
              </a:ext>
            </a:extLst>
          </p:cNvPr>
          <p:cNvPicPr>
            <a:picLocks noChangeAspect="1" noChangeArrowheads="1"/>
          </p:cNvPicPr>
          <p:nvPr/>
        </p:nvPicPr>
        <p:blipFill>
          <a:blip r:embed="rId9">
            <a:lum bright="-50000" contrast="52000"/>
            <a:extLst>
              <a:ext uri="{28A0092B-C50C-407E-A947-70E740481C1C}">
                <a14:useLocalDpi xmlns:a14="http://schemas.microsoft.com/office/drawing/2010/main" val="0"/>
              </a:ext>
            </a:extLst>
          </a:blip>
          <a:srcRect/>
          <a:stretch>
            <a:fillRect/>
          </a:stretch>
        </p:blipFill>
        <p:spPr bwMode="auto">
          <a:xfrm>
            <a:off x="7528308" y="1392238"/>
            <a:ext cx="3683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 Box 69">
            <a:extLst>
              <a:ext uri="{FF2B5EF4-FFF2-40B4-BE49-F238E27FC236}">
                <a16:creationId xmlns:a16="http://schemas.microsoft.com/office/drawing/2014/main" id="{3F77EEE3-9AA1-47E6-A512-BDC5274708FB}"/>
              </a:ext>
            </a:extLst>
          </p:cNvPr>
          <p:cNvSpPr txBox="1">
            <a:spLocks noChangeArrowheads="1"/>
          </p:cNvSpPr>
          <p:nvPr/>
        </p:nvSpPr>
        <p:spPr bwMode="auto">
          <a:xfrm>
            <a:off x="7860095" y="1376363"/>
            <a:ext cx="15509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b="0">
                <a:solidFill>
                  <a:schemeClr val="tx1">
                    <a:lumMod val="50000"/>
                    <a:lumOff val="50000"/>
                  </a:schemeClr>
                </a:solidFill>
                <a:latin typeface="Arial" panose="020B0604020202020204" pitchFamily="34" charset="0"/>
              </a:rPr>
              <a:t>Propriétaire</a:t>
            </a:r>
            <a:br>
              <a:rPr lang="fr-FR" altLang="fr-FR" sz="1200" b="0">
                <a:solidFill>
                  <a:schemeClr val="tx1">
                    <a:lumMod val="50000"/>
                    <a:lumOff val="50000"/>
                  </a:schemeClr>
                </a:solidFill>
                <a:latin typeface="Arial" panose="020B0604020202020204" pitchFamily="34" charset="0"/>
              </a:rPr>
            </a:br>
            <a:r>
              <a:rPr lang="fr-FR" altLang="fr-FR" sz="1200" b="0">
                <a:solidFill>
                  <a:schemeClr val="tx1">
                    <a:lumMod val="50000"/>
                    <a:lumOff val="50000"/>
                  </a:schemeClr>
                </a:solidFill>
                <a:latin typeface="Arial" panose="020B0604020202020204" pitchFamily="34" charset="0"/>
              </a:rPr>
              <a:t>Processus</a:t>
            </a:r>
            <a:br>
              <a:rPr lang="fr-FR" altLang="fr-FR" sz="1200" b="0">
                <a:solidFill>
                  <a:schemeClr val="tx1">
                    <a:lumMod val="50000"/>
                    <a:lumOff val="50000"/>
                  </a:schemeClr>
                </a:solidFill>
                <a:latin typeface="Arial" panose="020B0604020202020204" pitchFamily="34" charset="0"/>
              </a:rPr>
            </a:br>
            <a:r>
              <a:rPr lang="fr-FR" altLang="fr-FR" sz="1200" b="0">
                <a:solidFill>
                  <a:schemeClr val="tx1">
                    <a:lumMod val="50000"/>
                    <a:lumOff val="50000"/>
                  </a:schemeClr>
                </a:solidFill>
                <a:latin typeface="Arial" panose="020B0604020202020204" pitchFamily="34" charset="0"/>
              </a:rPr>
              <a:t>EW</a:t>
            </a:r>
          </a:p>
        </p:txBody>
      </p:sp>
      <p:sp>
        <p:nvSpPr>
          <p:cNvPr id="71" name="Text Box 70">
            <a:extLst>
              <a:ext uri="{FF2B5EF4-FFF2-40B4-BE49-F238E27FC236}">
                <a16:creationId xmlns:a16="http://schemas.microsoft.com/office/drawing/2014/main" id="{A88EA0D1-9137-4A0E-971C-D12F59D89B62}"/>
              </a:ext>
            </a:extLst>
          </p:cNvPr>
          <p:cNvSpPr txBox="1">
            <a:spLocks noChangeArrowheads="1"/>
          </p:cNvSpPr>
          <p:nvPr/>
        </p:nvSpPr>
        <p:spPr bwMode="auto">
          <a:xfrm>
            <a:off x="7182233" y="1965325"/>
            <a:ext cx="21526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00000"/>
              </a:lnSpc>
              <a:spcBef>
                <a:spcPct val="0"/>
              </a:spcBef>
              <a:buClrTx/>
              <a:buSzTx/>
              <a:buFontTx/>
              <a:buNone/>
            </a:pPr>
            <a:r>
              <a:rPr lang="fr-FR" altLang="fr-FR" sz="1200">
                <a:solidFill>
                  <a:schemeClr val="tx2"/>
                </a:solidFill>
                <a:latin typeface="Arial" panose="020B0604020202020204" pitchFamily="34" charset="0"/>
              </a:rPr>
              <a:t>Service Management </a:t>
            </a:r>
            <a:br>
              <a:rPr lang="fr-FR" altLang="fr-FR" sz="1200">
                <a:solidFill>
                  <a:schemeClr val="tx2"/>
                </a:solidFill>
                <a:latin typeface="Arial" panose="020B0604020202020204" pitchFamily="34" charset="0"/>
              </a:rPr>
            </a:br>
            <a:r>
              <a:rPr lang="fr-FR" altLang="fr-FR" sz="1200">
                <a:solidFill>
                  <a:schemeClr val="tx2"/>
                </a:solidFill>
                <a:latin typeface="Arial" panose="020B0604020202020204" pitchFamily="34" charset="0"/>
              </a:rPr>
              <a:t>Team</a:t>
            </a:r>
          </a:p>
        </p:txBody>
      </p:sp>
      <p:cxnSp>
        <p:nvCxnSpPr>
          <p:cNvPr id="72" name="AutoShape 71">
            <a:extLst>
              <a:ext uri="{FF2B5EF4-FFF2-40B4-BE49-F238E27FC236}">
                <a16:creationId xmlns:a16="http://schemas.microsoft.com/office/drawing/2014/main" id="{BCA97B3F-08E3-40EE-9C90-A043B0A2F97D}"/>
              </a:ext>
            </a:extLst>
          </p:cNvPr>
          <p:cNvCxnSpPr>
            <a:cxnSpLocks noChangeShapeType="1"/>
            <a:stCxn id="61" idx="3"/>
            <a:endCxn id="67" idx="1"/>
          </p:cNvCxnSpPr>
          <p:nvPr/>
        </p:nvCxnSpPr>
        <p:spPr bwMode="auto">
          <a:xfrm>
            <a:off x="6718683" y="973138"/>
            <a:ext cx="3355975" cy="55562"/>
          </a:xfrm>
          <a:prstGeom prst="curvedConnector3">
            <a:avLst>
              <a:gd name="adj1" fmla="val 50000"/>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AutoShape 72">
            <a:extLst>
              <a:ext uri="{FF2B5EF4-FFF2-40B4-BE49-F238E27FC236}">
                <a16:creationId xmlns:a16="http://schemas.microsoft.com/office/drawing/2014/main" id="{EF9B037B-0C63-487F-A48F-1759D851DC58}"/>
              </a:ext>
            </a:extLst>
          </p:cNvPr>
          <p:cNvCxnSpPr>
            <a:cxnSpLocks noChangeShapeType="1"/>
            <a:stCxn id="64" idx="1"/>
            <a:endCxn id="69" idx="1"/>
          </p:cNvCxnSpPr>
          <p:nvPr/>
        </p:nvCxnSpPr>
        <p:spPr bwMode="auto">
          <a:xfrm rot="10800000" flipH="1">
            <a:off x="7010783" y="1662113"/>
            <a:ext cx="517525" cy="3529012"/>
          </a:xfrm>
          <a:prstGeom prst="curvedConnector3">
            <a:avLst>
              <a:gd name="adj1" fmla="val -44171"/>
            </a:avLst>
          </a:prstGeom>
          <a:noFill/>
          <a:ln w="9525">
            <a:solidFill>
              <a:schemeClr val="accent2"/>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AutoShape 73">
            <a:extLst>
              <a:ext uri="{FF2B5EF4-FFF2-40B4-BE49-F238E27FC236}">
                <a16:creationId xmlns:a16="http://schemas.microsoft.com/office/drawing/2014/main" id="{1F00D88F-D698-4A67-8F41-25719D629BDB}"/>
              </a:ext>
            </a:extLst>
          </p:cNvPr>
          <p:cNvCxnSpPr>
            <a:cxnSpLocks noChangeShapeType="1"/>
            <a:stCxn id="63" idx="0"/>
            <a:endCxn id="69" idx="1"/>
          </p:cNvCxnSpPr>
          <p:nvPr/>
        </p:nvCxnSpPr>
        <p:spPr bwMode="auto">
          <a:xfrm rot="16200000">
            <a:off x="4539046" y="2616200"/>
            <a:ext cx="3943350" cy="2035175"/>
          </a:xfrm>
          <a:prstGeom prst="curvedConnector2">
            <a:avLst/>
          </a:prstGeom>
          <a:noFill/>
          <a:ln w="9525">
            <a:solidFill>
              <a:schemeClr val="accent2"/>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 Box 74">
            <a:extLst>
              <a:ext uri="{FF2B5EF4-FFF2-40B4-BE49-F238E27FC236}">
                <a16:creationId xmlns:a16="http://schemas.microsoft.com/office/drawing/2014/main" id="{045F6CC9-B8D1-437C-B919-B52D6EFCEE87}"/>
              </a:ext>
            </a:extLst>
          </p:cNvPr>
          <p:cNvSpPr txBox="1">
            <a:spLocks noChangeArrowheads="1"/>
          </p:cNvSpPr>
          <p:nvPr/>
        </p:nvSpPr>
        <p:spPr bwMode="auto">
          <a:xfrm>
            <a:off x="9641270" y="1763713"/>
            <a:ext cx="1108075"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eaLnBrk="1" hangingPunct="1">
              <a:lnSpc>
                <a:spcPct val="100000"/>
              </a:lnSpc>
              <a:spcBef>
                <a:spcPct val="0"/>
              </a:spcBef>
              <a:buClrTx/>
              <a:buSzTx/>
              <a:buFontTx/>
              <a:buNone/>
            </a:pPr>
            <a:r>
              <a:rPr lang="fr-FR" altLang="fr-FR" sz="1200" i="0">
                <a:solidFill>
                  <a:schemeClr val="accent1"/>
                </a:solidFill>
                <a:latin typeface="Arial" panose="020B0604020202020204" pitchFamily="34" charset="0"/>
              </a:rPr>
              <a:t>Catalogue</a:t>
            </a:r>
            <a:br>
              <a:rPr lang="fr-FR" altLang="fr-FR" sz="1200" i="0">
                <a:solidFill>
                  <a:schemeClr val="accent1"/>
                </a:solidFill>
                <a:latin typeface="Arial" panose="020B0604020202020204" pitchFamily="34" charset="0"/>
              </a:rPr>
            </a:br>
            <a:r>
              <a:rPr lang="fr-FR" altLang="fr-FR" sz="1200" i="0">
                <a:solidFill>
                  <a:schemeClr val="accent1"/>
                </a:solidFill>
                <a:latin typeface="Arial" panose="020B0604020202020204" pitchFamily="34" charset="0"/>
              </a:rPr>
              <a:t>des opérations</a:t>
            </a:r>
          </a:p>
        </p:txBody>
      </p:sp>
      <p:sp>
        <p:nvSpPr>
          <p:cNvPr id="77" name="Ellipse 76">
            <a:extLst>
              <a:ext uri="{FF2B5EF4-FFF2-40B4-BE49-F238E27FC236}">
                <a16:creationId xmlns:a16="http://schemas.microsoft.com/office/drawing/2014/main" id="{B3AC4340-5D4D-4FF5-BA9A-37EAB0C985F1}"/>
              </a:ext>
            </a:extLst>
          </p:cNvPr>
          <p:cNvSpPr/>
          <p:nvPr/>
        </p:nvSpPr>
        <p:spPr>
          <a:xfrm>
            <a:off x="613694" y="398108"/>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pic>
        <p:nvPicPr>
          <p:cNvPr id="3" name="Image 2" descr="epsi-logo-cmjn">
            <a:extLst>
              <a:ext uri="{FF2B5EF4-FFF2-40B4-BE49-F238E27FC236}">
                <a16:creationId xmlns:a16="http://schemas.microsoft.com/office/drawing/2014/main" id="{D65B3773-3048-4386-B4D4-EB289D757C1D}"/>
              </a:ext>
            </a:extLst>
          </p:cNvPr>
          <p:cNvPicPr>
            <a:picLocks noChangeAspect="1" noChangeArrowheads="1"/>
          </p:cNvPicPr>
          <p:nvPr/>
        </p:nvPicPr>
        <p:blipFill>
          <a:blip r:embed="rId12"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2439714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4000" y="448056"/>
            <a:ext cx="6686006" cy="640080"/>
          </a:xfrm>
        </p:spPr>
        <p:txBody>
          <a:bodyPr>
            <a:normAutofit/>
          </a:bodyPr>
          <a:lstStyle/>
          <a:p>
            <a:r>
              <a:rPr lang="fr-FR" dirty="0"/>
              <a:t>Evaluation de la maturité des processus</a:t>
            </a:r>
          </a:p>
        </p:txBody>
      </p:sp>
      <p:sp>
        <p:nvSpPr>
          <p:cNvPr id="3" name="Espace réservé du contenu 2"/>
          <p:cNvSpPr>
            <a:spLocks noGrp="1"/>
          </p:cNvSpPr>
          <p:nvPr>
            <p:ph idx="1"/>
          </p:nvPr>
        </p:nvSpPr>
        <p:spPr>
          <a:xfrm>
            <a:off x="803936" y="1619250"/>
            <a:ext cx="9181683" cy="4318000"/>
          </a:xfrm>
        </p:spPr>
        <p:txBody>
          <a:bodyPr>
            <a:normAutofit lnSpcReduction="10000"/>
          </a:bodyPr>
          <a:lstStyle/>
          <a:p>
            <a:pPr>
              <a:lnSpc>
                <a:spcPct val="120000"/>
              </a:lnSpc>
              <a:spcBef>
                <a:spcPts val="0"/>
              </a:spcBef>
              <a:spcAft>
                <a:spcPts val="0"/>
              </a:spcAft>
            </a:pPr>
            <a:r>
              <a:rPr lang="fr-FR" sz="1800" dirty="0"/>
              <a:t>L’OGC, père de l’ITIL, met à disposition de la communauté un Kit d’auto évaluation.</a:t>
            </a:r>
          </a:p>
          <a:p>
            <a:pPr>
              <a:lnSpc>
                <a:spcPct val="120000"/>
              </a:lnSpc>
              <a:spcBef>
                <a:spcPts val="0"/>
              </a:spcBef>
              <a:spcAft>
                <a:spcPts val="0"/>
              </a:spcAft>
            </a:pPr>
            <a:endParaRPr lang="fr-FR" sz="1800" dirty="0"/>
          </a:p>
          <a:p>
            <a:pPr>
              <a:lnSpc>
                <a:spcPct val="120000"/>
              </a:lnSpc>
              <a:spcBef>
                <a:spcPts val="0"/>
              </a:spcBef>
              <a:spcAft>
                <a:spcPts val="0"/>
              </a:spcAft>
            </a:pPr>
            <a:endParaRPr lang="fr-FR" sz="1800" dirty="0"/>
          </a:p>
          <a:p>
            <a:pPr>
              <a:lnSpc>
                <a:spcPct val="120000"/>
              </a:lnSpc>
              <a:spcBef>
                <a:spcPts val="0"/>
              </a:spcBef>
              <a:spcAft>
                <a:spcPts val="0"/>
              </a:spcAft>
            </a:pPr>
            <a:r>
              <a:rPr lang="fr-FR" sz="1800" dirty="0"/>
              <a:t>Il donne par processus</a:t>
            </a:r>
            <a:br>
              <a:rPr lang="fr-FR" sz="1800" dirty="0"/>
            </a:br>
            <a:r>
              <a:rPr lang="fr-FR" sz="1800" dirty="0"/>
              <a:t>une note de 1 à 5, qui </a:t>
            </a:r>
            <a:br>
              <a:rPr lang="fr-FR" sz="1800" dirty="0"/>
            </a:br>
            <a:r>
              <a:rPr lang="fr-FR" sz="1800" dirty="0"/>
              <a:t>précise le niveau de </a:t>
            </a:r>
            <a:br>
              <a:rPr lang="fr-FR" sz="1800" dirty="0"/>
            </a:br>
            <a:r>
              <a:rPr lang="fr-FR" sz="1800" dirty="0"/>
              <a:t>maturité du processus.</a:t>
            </a:r>
          </a:p>
          <a:p>
            <a:pPr>
              <a:lnSpc>
                <a:spcPct val="120000"/>
              </a:lnSpc>
              <a:spcBef>
                <a:spcPts val="0"/>
              </a:spcBef>
              <a:spcAft>
                <a:spcPts val="0"/>
              </a:spcAft>
            </a:pPr>
            <a:r>
              <a:rPr lang="fr-FR" sz="1800" dirty="0"/>
              <a:t>Ce kit a été repris par</a:t>
            </a:r>
            <a:br>
              <a:rPr lang="fr-FR" sz="1800" dirty="0"/>
            </a:br>
            <a:r>
              <a:rPr lang="fr-FR" sz="1800" dirty="0"/>
              <a:t> Euriware qui l’a francisé.</a:t>
            </a:r>
          </a:p>
          <a:p>
            <a:pPr>
              <a:lnSpc>
                <a:spcPct val="120000"/>
              </a:lnSpc>
              <a:spcBef>
                <a:spcPts val="0"/>
              </a:spcBef>
              <a:spcAft>
                <a:spcPts val="0"/>
              </a:spcAft>
            </a:pPr>
            <a:endParaRPr lang="fr-FR" sz="1800" dirty="0"/>
          </a:p>
          <a:p>
            <a:pPr>
              <a:lnSpc>
                <a:spcPct val="120000"/>
              </a:lnSpc>
              <a:spcBef>
                <a:spcPts val="0"/>
              </a:spcBef>
              <a:spcAft>
                <a:spcPts val="0"/>
              </a:spcAft>
            </a:pPr>
            <a:r>
              <a:rPr lang="fr-FR" sz="1800" dirty="0"/>
              <a:t>Ce kit est à dérouler </a:t>
            </a:r>
          </a:p>
          <a:p>
            <a:pPr lvl="1">
              <a:lnSpc>
                <a:spcPct val="120000"/>
              </a:lnSpc>
              <a:spcBef>
                <a:spcPts val="0"/>
              </a:spcBef>
              <a:spcAft>
                <a:spcPts val="0"/>
              </a:spcAft>
            </a:pPr>
            <a:r>
              <a:rPr lang="fr-FR" dirty="0"/>
              <a:t>Sur chaque compte infogéré pour tous les processus du périmètre</a:t>
            </a:r>
          </a:p>
          <a:p>
            <a:pPr lvl="1">
              <a:lnSpc>
                <a:spcPct val="120000"/>
              </a:lnSpc>
              <a:spcBef>
                <a:spcPts val="0"/>
              </a:spcBef>
              <a:spcAft>
                <a:spcPts val="0"/>
              </a:spcAft>
            </a:pPr>
            <a:r>
              <a:rPr lang="fr-FR" dirty="0"/>
              <a:t>Avec un sachant ITIL.</a:t>
            </a:r>
          </a:p>
          <a:p>
            <a:pPr lvl="1">
              <a:lnSpc>
                <a:spcPct val="120000"/>
              </a:lnSpc>
              <a:spcBef>
                <a:spcPts val="0"/>
              </a:spcBef>
              <a:spcAft>
                <a:spcPts val="0"/>
              </a:spcAft>
            </a:pPr>
            <a:r>
              <a:rPr lang="fr-FR" dirty="0"/>
              <a:t>2 fois par an sur la première année (point de référence et mesure de l’avancement)</a:t>
            </a:r>
          </a:p>
          <a:p>
            <a:pPr lvl="1">
              <a:lnSpc>
                <a:spcPct val="120000"/>
              </a:lnSpc>
              <a:spcBef>
                <a:spcPts val="0"/>
              </a:spcBef>
              <a:spcAft>
                <a:spcPts val="0"/>
              </a:spcAft>
            </a:pPr>
            <a:endParaRPr lang="fr-FR"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6327" y="2003982"/>
            <a:ext cx="5554028" cy="338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24000" y="19513"/>
            <a:ext cx="2528256" cy="46166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Comment faire?</a:t>
            </a:r>
          </a:p>
        </p:txBody>
      </p:sp>
      <p:pic>
        <p:nvPicPr>
          <p:cNvPr id="4" name="Image 2" descr="epsi-logo-cmjn">
            <a:extLst>
              <a:ext uri="{FF2B5EF4-FFF2-40B4-BE49-F238E27FC236}">
                <a16:creationId xmlns:a16="http://schemas.microsoft.com/office/drawing/2014/main" id="{CD284A50-3157-47DA-B09E-AD9CC9035F6F}"/>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5" name="Ellipse 4">
            <a:extLst>
              <a:ext uri="{FF2B5EF4-FFF2-40B4-BE49-F238E27FC236}">
                <a16:creationId xmlns:a16="http://schemas.microsoft.com/office/drawing/2014/main" id="{211A6E25-EFC4-40BF-9769-495D5D5FD425}"/>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138612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01561-31D7-468C-920C-00B424CC6314}"/>
              </a:ext>
            </a:extLst>
          </p:cNvPr>
          <p:cNvSpPr>
            <a:spLocks noGrp="1"/>
          </p:cNvSpPr>
          <p:nvPr>
            <p:ph type="title"/>
          </p:nvPr>
        </p:nvSpPr>
        <p:spPr/>
        <p:txBody>
          <a:bodyPr/>
          <a:lstStyle/>
          <a:p>
            <a:r>
              <a:rPr lang="fr-FR" dirty="0"/>
              <a:t>SOMMAIRE</a:t>
            </a:r>
          </a:p>
        </p:txBody>
      </p:sp>
      <p:graphicFrame>
        <p:nvGraphicFramePr>
          <p:cNvPr id="4" name="Espace réservé du contenu 3">
            <a:extLst>
              <a:ext uri="{FF2B5EF4-FFF2-40B4-BE49-F238E27FC236}">
                <a16:creationId xmlns:a16="http://schemas.microsoft.com/office/drawing/2014/main" id="{1D641B59-BBD0-4204-A984-BD7E87EA61E1}"/>
              </a:ext>
            </a:extLst>
          </p:cNvPr>
          <p:cNvGraphicFramePr>
            <a:graphicFrameLocks noGrp="1"/>
          </p:cNvGraphicFramePr>
          <p:nvPr>
            <p:ph sz="quarter" idx="10"/>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72C3278-762A-4D2B-B480-B5C2DC9EE56B}"/>
              </a:ext>
            </a:extLst>
          </p:cNvPr>
          <p:cNvSpPr/>
          <p:nvPr/>
        </p:nvSpPr>
        <p:spPr>
          <a:xfrm>
            <a:off x="2111160" y="1803553"/>
            <a:ext cx="671979"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p:txBody>
      </p:sp>
      <p:sp>
        <p:nvSpPr>
          <p:cNvPr id="8" name="Rectangle 7">
            <a:extLst>
              <a:ext uri="{FF2B5EF4-FFF2-40B4-BE49-F238E27FC236}">
                <a16:creationId xmlns:a16="http://schemas.microsoft.com/office/drawing/2014/main" id="{94B27B1D-5359-4D12-AE27-FB62CDEAAED4}"/>
              </a:ext>
            </a:extLst>
          </p:cNvPr>
          <p:cNvSpPr/>
          <p:nvPr/>
        </p:nvSpPr>
        <p:spPr>
          <a:xfrm>
            <a:off x="2363951" y="3054103"/>
            <a:ext cx="62869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p:txBody>
      </p:sp>
      <p:sp>
        <p:nvSpPr>
          <p:cNvPr id="10" name="Rectangle 9">
            <a:extLst>
              <a:ext uri="{FF2B5EF4-FFF2-40B4-BE49-F238E27FC236}">
                <a16:creationId xmlns:a16="http://schemas.microsoft.com/office/drawing/2014/main" id="{571741CC-518F-4EE9-B71C-D23409D09A02}"/>
              </a:ext>
            </a:extLst>
          </p:cNvPr>
          <p:cNvSpPr/>
          <p:nvPr/>
        </p:nvSpPr>
        <p:spPr>
          <a:xfrm>
            <a:off x="2036325" y="4208846"/>
            <a:ext cx="61747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763915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3553" y="257176"/>
            <a:ext cx="7218561" cy="900113"/>
          </a:xfrm>
        </p:spPr>
        <p:txBody>
          <a:bodyPr>
            <a:normAutofit fontScale="90000"/>
          </a:bodyPr>
          <a:lstStyle/>
          <a:p>
            <a:r>
              <a:rPr lang="fr-FR" dirty="0"/>
              <a:t>Kit d’auto evaluation</a:t>
            </a:r>
            <a:br>
              <a:rPr lang="fr-FR" dirty="0"/>
            </a:br>
            <a:r>
              <a:rPr lang="fr-FR" dirty="0"/>
              <a:t>Détail du Kit</a:t>
            </a:r>
          </a:p>
        </p:txBody>
      </p:sp>
      <p:graphicFrame>
        <p:nvGraphicFramePr>
          <p:cNvPr id="5" name="Espace réservé du contenu 4"/>
          <p:cNvGraphicFramePr>
            <a:graphicFrameLocks noGrp="1" noChangeAspect="1"/>
          </p:cNvGraphicFramePr>
          <p:nvPr>
            <p:ph idx="1"/>
            <p:extLst>
              <p:ext uri="{D42A27DB-BD31-4B8C-83A1-F6EECF244321}">
                <p14:modId xmlns:p14="http://schemas.microsoft.com/office/powerpoint/2010/main" val="3067368675"/>
              </p:ext>
            </p:extLst>
          </p:nvPr>
        </p:nvGraphicFramePr>
        <p:xfrm>
          <a:off x="800239" y="2382625"/>
          <a:ext cx="1328737" cy="2725737"/>
        </p:xfrm>
        <a:graphic>
          <a:graphicData uri="http://schemas.openxmlformats.org/presentationml/2006/ole">
            <mc:AlternateContent xmlns:mc="http://schemas.openxmlformats.org/markup-compatibility/2006">
              <mc:Choice xmlns:v="urn:schemas-microsoft-com:vml" Requires="v">
                <p:oleObj spid="_x0000_s11274" name="Worksheet" showAsIcon="1" r:id="rId3" imgW="380779" imgH="781329" progId="Excel.Sheet.8">
                  <p:embed/>
                </p:oleObj>
              </mc:Choice>
              <mc:Fallback>
                <p:oleObj name="Worksheet" showAsIcon="1" r:id="rId3" imgW="380779" imgH="781329" progId="Excel.Sheet.8">
                  <p:embed/>
                  <p:pic>
                    <p:nvPicPr>
                      <p:cNvPr id="5" name="Espace réservé du contenu 4"/>
                      <p:cNvPicPr/>
                      <p:nvPr/>
                    </p:nvPicPr>
                    <p:blipFill>
                      <a:blip r:embed="rId4"/>
                      <a:stretch>
                        <a:fillRect/>
                      </a:stretch>
                    </p:blipFill>
                    <p:spPr>
                      <a:xfrm>
                        <a:off x="800239" y="2382625"/>
                        <a:ext cx="1328737" cy="2725737"/>
                      </a:xfrm>
                      <a:prstGeom prst="rect">
                        <a:avLst/>
                      </a:prstGeom>
                    </p:spPr>
                  </p:pic>
                </p:oleObj>
              </mc:Fallback>
            </mc:AlternateContent>
          </a:graphicData>
        </a:graphic>
      </p:graphicFrame>
      <p:pic>
        <p:nvPicPr>
          <p:cNvPr id="3" name="Image 2" descr="epsi-logo-cmjn">
            <a:extLst>
              <a:ext uri="{FF2B5EF4-FFF2-40B4-BE49-F238E27FC236}">
                <a16:creationId xmlns:a16="http://schemas.microsoft.com/office/drawing/2014/main" id="{D0E86B0E-205C-4E8A-9A36-22DB59CC2580}"/>
              </a:ext>
            </a:extLst>
          </p:cNvPr>
          <p:cNvPicPr>
            <a:picLocks noChangeAspect="1" noChangeArrowheads="1"/>
          </p:cNvPicPr>
          <p:nvPr/>
        </p:nvPicPr>
        <p:blipFill>
          <a:blip r:embed="rId5" cstate="print"/>
          <a:srcRect/>
          <a:stretch>
            <a:fillRect/>
          </a:stretch>
        </p:blipFill>
        <p:spPr bwMode="auto">
          <a:xfrm>
            <a:off x="10506532" y="296048"/>
            <a:ext cx="1305759" cy="792088"/>
          </a:xfrm>
          <a:prstGeom prst="rect">
            <a:avLst/>
          </a:prstGeom>
          <a:noFill/>
        </p:spPr>
      </p:pic>
      <p:sp>
        <p:nvSpPr>
          <p:cNvPr id="7" name="Ellipse 6">
            <a:extLst>
              <a:ext uri="{FF2B5EF4-FFF2-40B4-BE49-F238E27FC236}">
                <a16:creationId xmlns:a16="http://schemas.microsoft.com/office/drawing/2014/main" id="{DA779731-CF29-43A0-88D2-7854F44C2C1D}"/>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253115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a:xfrm>
            <a:off x="1774825" y="257176"/>
            <a:ext cx="7507288" cy="900113"/>
          </a:xfrm>
        </p:spPr>
        <p:txBody>
          <a:bodyPr>
            <a:normAutofit fontScale="90000"/>
          </a:bodyPr>
          <a:lstStyle/>
          <a:p>
            <a:r>
              <a:rPr lang="fr-FR"/>
              <a:t>Pourquoi consolider les processus</a:t>
            </a:r>
            <a:br>
              <a:rPr lang="fr-FR"/>
            </a:br>
            <a:r>
              <a:rPr lang="fr-FR"/>
              <a:t>Diminution du nombre d’incident</a:t>
            </a:r>
          </a:p>
        </p:txBody>
      </p:sp>
      <p:sp>
        <p:nvSpPr>
          <p:cNvPr id="34818" name="Espace réservé du contenu 2"/>
          <p:cNvSpPr>
            <a:spLocks noGrp="1"/>
          </p:cNvSpPr>
          <p:nvPr>
            <p:ph idx="1"/>
          </p:nvPr>
        </p:nvSpPr>
        <p:spPr>
          <a:xfrm>
            <a:off x="2012951" y="5876926"/>
            <a:ext cx="7845425" cy="347663"/>
          </a:xfrm>
        </p:spPr>
        <p:txBody>
          <a:bodyPr/>
          <a:lstStyle/>
          <a:p>
            <a:r>
              <a:rPr lang="fr-FR" b="0" i="1"/>
              <a:t>A périmètre constant et hors Big Bang du SI</a:t>
            </a:r>
          </a:p>
        </p:txBody>
      </p:sp>
      <p:sp>
        <p:nvSpPr>
          <p:cNvPr id="34819" name="Rectangle à coins arrondis 4"/>
          <p:cNvSpPr>
            <a:spLocks noChangeArrowheads="1"/>
          </p:cNvSpPr>
          <p:nvPr/>
        </p:nvSpPr>
        <p:spPr bwMode="auto">
          <a:xfrm>
            <a:off x="2720976" y="2411414"/>
            <a:ext cx="576263" cy="2654153"/>
          </a:xfrm>
          <a:prstGeom prst="roundRect">
            <a:avLst>
              <a:gd name="adj" fmla="val 16667"/>
            </a:avLst>
          </a:prstGeom>
          <a:solidFill>
            <a:srgbClr val="C00000"/>
          </a:solidFill>
          <a:ln w="25400" algn="ctr">
            <a:solidFill>
              <a:schemeClr val="tx2"/>
            </a:solidFill>
            <a:round/>
            <a:headEnd/>
            <a:tailEnd/>
          </a:ln>
        </p:spPr>
        <p:txBody>
          <a:bodyPr lIns="0" tIns="0" rIns="0" bIns="0">
            <a:spAutoFit/>
          </a:bodyPr>
          <a:lstStyle/>
          <a:p>
            <a:pPr>
              <a:spcBef>
                <a:spcPct val="20000"/>
              </a:spcBef>
            </a:pPr>
            <a:endParaRPr lang="fr-FR" dirty="0"/>
          </a:p>
          <a:p>
            <a:pPr>
              <a:spcBef>
                <a:spcPct val="20000"/>
              </a:spcBef>
            </a:pPr>
            <a:endParaRPr lang="fr-FR" dirty="0"/>
          </a:p>
          <a:p>
            <a:pPr>
              <a:spcBef>
                <a:spcPct val="20000"/>
              </a:spcBef>
            </a:pPr>
            <a:endParaRPr lang="fr-FR" dirty="0"/>
          </a:p>
          <a:p>
            <a:pPr>
              <a:spcBef>
                <a:spcPct val="20000"/>
              </a:spcBef>
            </a:pPr>
            <a:endParaRPr lang="fr-FR" dirty="0"/>
          </a:p>
          <a:p>
            <a:pPr>
              <a:spcBef>
                <a:spcPct val="20000"/>
              </a:spcBef>
            </a:pPr>
            <a:endParaRPr lang="fr-FR" dirty="0"/>
          </a:p>
          <a:p>
            <a:pPr>
              <a:spcBef>
                <a:spcPct val="20000"/>
              </a:spcBef>
            </a:pPr>
            <a:endParaRPr lang="fr-FR" dirty="0"/>
          </a:p>
          <a:p>
            <a:pPr>
              <a:spcBef>
                <a:spcPct val="20000"/>
              </a:spcBef>
            </a:pPr>
            <a:endParaRPr lang="fr-FR" dirty="0"/>
          </a:p>
          <a:p>
            <a:pPr>
              <a:spcBef>
                <a:spcPct val="20000"/>
              </a:spcBef>
            </a:pPr>
            <a:endParaRPr lang="fr-FR" dirty="0"/>
          </a:p>
        </p:txBody>
      </p:sp>
      <p:sp>
        <p:nvSpPr>
          <p:cNvPr id="34820" name="Rectangle à coins arrondis 5"/>
          <p:cNvSpPr>
            <a:spLocks noChangeArrowheads="1"/>
          </p:cNvSpPr>
          <p:nvPr/>
        </p:nvSpPr>
        <p:spPr bwMode="auto">
          <a:xfrm>
            <a:off x="10612439" y="4294189"/>
            <a:ext cx="576263" cy="681037"/>
          </a:xfrm>
          <a:prstGeom prst="roundRect">
            <a:avLst>
              <a:gd name="adj" fmla="val 16667"/>
            </a:avLst>
          </a:prstGeom>
          <a:solidFill>
            <a:srgbClr val="C00000"/>
          </a:solidFill>
          <a:ln w="25400" algn="ctr">
            <a:solidFill>
              <a:schemeClr val="tx2"/>
            </a:solidFill>
            <a:round/>
            <a:headEnd/>
            <a:tailEnd/>
          </a:ln>
        </p:spPr>
        <p:txBody>
          <a:bodyPr lIns="0" tIns="0" rIns="0" bIns="0"/>
          <a:lstStyle/>
          <a:p>
            <a:pPr>
              <a:spcBef>
                <a:spcPct val="20000"/>
              </a:spcBef>
            </a:pPr>
            <a:endParaRPr lang="fr-FR"/>
          </a:p>
        </p:txBody>
      </p:sp>
      <p:sp>
        <p:nvSpPr>
          <p:cNvPr id="7" name="Rectangle à coins arrondis 6"/>
          <p:cNvSpPr/>
          <p:nvPr/>
        </p:nvSpPr>
        <p:spPr bwMode="auto">
          <a:xfrm>
            <a:off x="3668714" y="2420938"/>
            <a:ext cx="574675" cy="431800"/>
          </a:xfrm>
          <a:prstGeom prst="roundRect">
            <a:avLst/>
          </a:prstGeom>
          <a:solidFill>
            <a:schemeClr val="accent6">
              <a:lumMod val="75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lstStyle/>
          <a:p>
            <a:pPr>
              <a:spcBef>
                <a:spcPct val="20000"/>
              </a:spcBef>
              <a:defRPr/>
            </a:pPr>
            <a:endParaRPr lang="fr-FR"/>
          </a:p>
        </p:txBody>
      </p:sp>
      <p:sp>
        <p:nvSpPr>
          <p:cNvPr id="8" name="Rectangle à coins arrondis 7"/>
          <p:cNvSpPr/>
          <p:nvPr/>
        </p:nvSpPr>
        <p:spPr bwMode="auto">
          <a:xfrm>
            <a:off x="4591051" y="2900363"/>
            <a:ext cx="576263" cy="431800"/>
          </a:xfrm>
          <a:prstGeom prst="roundRect">
            <a:avLst/>
          </a:prstGeom>
          <a:solidFill>
            <a:schemeClr val="accent6">
              <a:lumMod val="75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lstStyle/>
          <a:p>
            <a:pPr>
              <a:spcBef>
                <a:spcPct val="20000"/>
              </a:spcBef>
              <a:defRPr/>
            </a:pPr>
            <a:endParaRPr lang="fr-FR"/>
          </a:p>
        </p:txBody>
      </p:sp>
      <p:sp>
        <p:nvSpPr>
          <p:cNvPr id="9" name="Rectangle à coins arrondis 8"/>
          <p:cNvSpPr/>
          <p:nvPr/>
        </p:nvSpPr>
        <p:spPr bwMode="auto">
          <a:xfrm>
            <a:off x="5426076" y="3429000"/>
            <a:ext cx="574675" cy="431800"/>
          </a:xfrm>
          <a:prstGeom prst="roundRect">
            <a:avLst/>
          </a:prstGeom>
          <a:solidFill>
            <a:schemeClr val="accent6">
              <a:lumMod val="75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lstStyle/>
          <a:p>
            <a:pPr>
              <a:spcBef>
                <a:spcPct val="20000"/>
              </a:spcBef>
              <a:defRPr/>
            </a:pPr>
            <a:endParaRPr lang="fr-FR"/>
          </a:p>
        </p:txBody>
      </p:sp>
      <p:sp>
        <p:nvSpPr>
          <p:cNvPr id="10" name="ZoneTexte 9"/>
          <p:cNvSpPr txBox="1"/>
          <p:nvPr/>
        </p:nvSpPr>
        <p:spPr>
          <a:xfrm>
            <a:off x="4616451" y="2232305"/>
            <a:ext cx="5484813" cy="369332"/>
          </a:xfrm>
          <a:prstGeom prst="rect">
            <a:avLst/>
          </a:prstGeom>
          <a:noFill/>
        </p:spPr>
        <p:txBody>
          <a:bodyPr wrap="square">
            <a:spAutoFit/>
          </a:bodyPr>
          <a:lstStyle/>
          <a:p>
            <a:pPr>
              <a:spcBef>
                <a:spcPct val="20000"/>
              </a:spcBef>
              <a:defRPr/>
            </a:pPr>
            <a:r>
              <a:rPr lang="fr-FR" dirty="0">
                <a:solidFill>
                  <a:schemeClr val="accent6">
                    <a:lumMod val="75000"/>
                  </a:schemeClr>
                </a:solidFill>
              </a:rPr>
              <a:t>Problèmes traités</a:t>
            </a:r>
          </a:p>
        </p:txBody>
      </p:sp>
      <p:sp>
        <p:nvSpPr>
          <p:cNvPr id="11" name="ZoneTexte 10"/>
          <p:cNvSpPr txBox="1"/>
          <p:nvPr/>
        </p:nvSpPr>
        <p:spPr>
          <a:xfrm>
            <a:off x="5441950" y="2712340"/>
            <a:ext cx="3605667" cy="369332"/>
          </a:xfrm>
          <a:prstGeom prst="rect">
            <a:avLst/>
          </a:prstGeom>
          <a:noFill/>
        </p:spPr>
        <p:txBody>
          <a:bodyPr wrap="none">
            <a:spAutoFit/>
          </a:bodyPr>
          <a:lstStyle/>
          <a:p>
            <a:pPr>
              <a:spcBef>
                <a:spcPct val="20000"/>
              </a:spcBef>
              <a:defRPr/>
            </a:pPr>
            <a:r>
              <a:rPr lang="fr-FR" dirty="0">
                <a:solidFill>
                  <a:schemeClr val="accent6">
                    <a:lumMod val="75000"/>
                  </a:schemeClr>
                </a:solidFill>
              </a:rPr>
              <a:t>Maîtrise des mises en production</a:t>
            </a:r>
          </a:p>
        </p:txBody>
      </p:sp>
      <p:sp>
        <p:nvSpPr>
          <p:cNvPr id="12" name="ZoneTexte 11"/>
          <p:cNvSpPr txBox="1"/>
          <p:nvPr/>
        </p:nvSpPr>
        <p:spPr>
          <a:xfrm>
            <a:off x="6273323" y="3307964"/>
            <a:ext cx="4169731" cy="369332"/>
          </a:xfrm>
          <a:prstGeom prst="rect">
            <a:avLst/>
          </a:prstGeom>
          <a:noFill/>
        </p:spPr>
        <p:txBody>
          <a:bodyPr wrap="none">
            <a:spAutoFit/>
          </a:bodyPr>
          <a:lstStyle/>
          <a:p>
            <a:pPr>
              <a:spcBef>
                <a:spcPct val="20000"/>
              </a:spcBef>
              <a:defRPr/>
            </a:pPr>
            <a:r>
              <a:rPr lang="fr-FR" dirty="0">
                <a:solidFill>
                  <a:schemeClr val="accent6">
                    <a:lumMod val="75000"/>
                  </a:schemeClr>
                </a:solidFill>
              </a:rPr>
              <a:t>Automatisation des changes standards</a:t>
            </a:r>
          </a:p>
        </p:txBody>
      </p:sp>
      <p:sp>
        <p:nvSpPr>
          <p:cNvPr id="13" name="Rectangle à coins arrondis 12"/>
          <p:cNvSpPr/>
          <p:nvPr/>
        </p:nvSpPr>
        <p:spPr bwMode="auto">
          <a:xfrm>
            <a:off x="6527801" y="3932238"/>
            <a:ext cx="576263" cy="215900"/>
          </a:xfrm>
          <a:prstGeom prst="roundRect">
            <a:avLst/>
          </a:prstGeom>
          <a:solidFill>
            <a:schemeClr val="accent6">
              <a:lumMod val="75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lstStyle/>
          <a:p>
            <a:pPr>
              <a:spcBef>
                <a:spcPct val="20000"/>
              </a:spcBef>
              <a:defRPr/>
            </a:pPr>
            <a:endParaRPr lang="fr-FR"/>
          </a:p>
        </p:txBody>
      </p:sp>
      <p:sp>
        <p:nvSpPr>
          <p:cNvPr id="14" name="ZoneTexte 13"/>
          <p:cNvSpPr txBox="1"/>
          <p:nvPr/>
        </p:nvSpPr>
        <p:spPr>
          <a:xfrm>
            <a:off x="7370763" y="3798889"/>
            <a:ext cx="2816412" cy="701731"/>
          </a:xfrm>
          <a:prstGeom prst="rect">
            <a:avLst/>
          </a:prstGeom>
          <a:noFill/>
        </p:spPr>
        <p:txBody>
          <a:bodyPr wrap="none">
            <a:spAutoFit/>
          </a:bodyPr>
          <a:lstStyle/>
          <a:p>
            <a:pPr>
              <a:spcBef>
                <a:spcPct val="20000"/>
              </a:spcBef>
              <a:defRPr/>
            </a:pPr>
            <a:r>
              <a:rPr lang="fr-FR">
                <a:solidFill>
                  <a:schemeClr val="accent6">
                    <a:lumMod val="75000"/>
                  </a:schemeClr>
                </a:solidFill>
              </a:rPr>
              <a:t>Qualité dans le traitement</a:t>
            </a:r>
          </a:p>
          <a:p>
            <a:pPr>
              <a:spcBef>
                <a:spcPct val="20000"/>
              </a:spcBef>
              <a:defRPr/>
            </a:pPr>
            <a:r>
              <a:rPr lang="fr-FR">
                <a:solidFill>
                  <a:schemeClr val="accent6">
                    <a:lumMod val="75000"/>
                  </a:schemeClr>
                </a:solidFill>
              </a:rPr>
              <a:t>des incidents</a:t>
            </a:r>
          </a:p>
        </p:txBody>
      </p:sp>
      <p:sp>
        <p:nvSpPr>
          <p:cNvPr id="34829" name="ZoneTexte 14"/>
          <p:cNvSpPr txBox="1">
            <a:spLocks noChangeArrowheads="1"/>
          </p:cNvSpPr>
          <p:nvPr/>
        </p:nvSpPr>
        <p:spPr bwMode="auto">
          <a:xfrm>
            <a:off x="2351088" y="5011738"/>
            <a:ext cx="1951175" cy="369332"/>
          </a:xfrm>
          <a:prstGeom prst="rect">
            <a:avLst/>
          </a:prstGeom>
          <a:noFill/>
          <a:ln w="9525">
            <a:noFill/>
            <a:miter lim="800000"/>
            <a:headEnd/>
            <a:tailEnd/>
          </a:ln>
        </p:spPr>
        <p:txBody>
          <a:bodyPr wrap="none">
            <a:spAutoFit/>
          </a:bodyPr>
          <a:lstStyle/>
          <a:p>
            <a:pPr>
              <a:spcBef>
                <a:spcPct val="20000"/>
              </a:spcBef>
            </a:pPr>
            <a:r>
              <a:rPr lang="fr-FR" dirty="0">
                <a:solidFill>
                  <a:srgbClr val="C00000"/>
                </a:solidFill>
              </a:rPr>
              <a:t>Incident Année N</a:t>
            </a:r>
          </a:p>
        </p:txBody>
      </p:sp>
      <p:sp>
        <p:nvSpPr>
          <p:cNvPr id="34830" name="ZoneTexte 15"/>
          <p:cNvSpPr txBox="1">
            <a:spLocks noChangeArrowheads="1"/>
          </p:cNvSpPr>
          <p:nvPr/>
        </p:nvSpPr>
        <p:spPr bwMode="auto">
          <a:xfrm>
            <a:off x="9312275" y="5048250"/>
            <a:ext cx="2234907" cy="369332"/>
          </a:xfrm>
          <a:prstGeom prst="rect">
            <a:avLst/>
          </a:prstGeom>
          <a:noFill/>
          <a:ln w="9525">
            <a:noFill/>
            <a:miter lim="800000"/>
            <a:headEnd/>
            <a:tailEnd/>
          </a:ln>
        </p:spPr>
        <p:txBody>
          <a:bodyPr wrap="none">
            <a:spAutoFit/>
          </a:bodyPr>
          <a:lstStyle/>
          <a:p>
            <a:pPr>
              <a:spcBef>
                <a:spcPct val="20000"/>
              </a:spcBef>
            </a:pPr>
            <a:r>
              <a:rPr lang="fr-FR" dirty="0">
                <a:solidFill>
                  <a:srgbClr val="C00000"/>
                </a:solidFill>
              </a:rPr>
              <a:t>Incident Année N+1</a:t>
            </a:r>
          </a:p>
        </p:txBody>
      </p:sp>
      <p:sp>
        <p:nvSpPr>
          <p:cNvPr id="17" name="Ellipse 16"/>
          <p:cNvSpPr/>
          <p:nvPr/>
        </p:nvSpPr>
        <p:spPr bwMode="auto">
          <a:xfrm>
            <a:off x="4173539" y="2239964"/>
            <a:ext cx="388937" cy="346075"/>
          </a:xfrm>
          <a:prstGeom prst="ellipse">
            <a:avLst/>
          </a:prstGeom>
          <a:solidFill>
            <a:schemeClr val="accent6">
              <a:lumMod val="40000"/>
              <a:lumOff val="60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spAutoFit/>
          </a:bodyPr>
          <a:lstStyle/>
          <a:p>
            <a:pPr algn="ctr">
              <a:spcBef>
                <a:spcPct val="20000"/>
              </a:spcBef>
              <a:defRPr/>
            </a:pPr>
            <a:r>
              <a:rPr lang="fr-FR" sz="1600">
                <a:solidFill>
                  <a:schemeClr val="accent6">
                    <a:lumMod val="75000"/>
                  </a:schemeClr>
                </a:solidFill>
              </a:rPr>
              <a:t>1</a:t>
            </a:r>
          </a:p>
        </p:txBody>
      </p:sp>
      <p:sp>
        <p:nvSpPr>
          <p:cNvPr id="18" name="Ellipse 17"/>
          <p:cNvSpPr/>
          <p:nvPr/>
        </p:nvSpPr>
        <p:spPr bwMode="auto">
          <a:xfrm>
            <a:off x="5054600" y="2767014"/>
            <a:ext cx="387350" cy="346075"/>
          </a:xfrm>
          <a:prstGeom prst="ellipse">
            <a:avLst/>
          </a:prstGeom>
          <a:solidFill>
            <a:schemeClr val="accent6">
              <a:lumMod val="40000"/>
              <a:lumOff val="60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spAutoFit/>
          </a:bodyPr>
          <a:lstStyle/>
          <a:p>
            <a:pPr algn="ctr">
              <a:spcBef>
                <a:spcPct val="20000"/>
              </a:spcBef>
              <a:defRPr/>
            </a:pPr>
            <a:r>
              <a:rPr lang="fr-FR" sz="1600">
                <a:solidFill>
                  <a:schemeClr val="accent6">
                    <a:lumMod val="75000"/>
                  </a:schemeClr>
                </a:solidFill>
              </a:rPr>
              <a:t>2</a:t>
            </a:r>
          </a:p>
        </p:txBody>
      </p:sp>
      <p:sp>
        <p:nvSpPr>
          <p:cNvPr id="19" name="Ellipse 18"/>
          <p:cNvSpPr/>
          <p:nvPr/>
        </p:nvSpPr>
        <p:spPr bwMode="auto">
          <a:xfrm>
            <a:off x="5908675" y="3325814"/>
            <a:ext cx="387350" cy="346075"/>
          </a:xfrm>
          <a:prstGeom prst="ellipse">
            <a:avLst/>
          </a:prstGeom>
          <a:solidFill>
            <a:schemeClr val="accent6">
              <a:lumMod val="40000"/>
              <a:lumOff val="60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spAutoFit/>
          </a:bodyPr>
          <a:lstStyle/>
          <a:p>
            <a:pPr algn="ctr">
              <a:spcBef>
                <a:spcPct val="20000"/>
              </a:spcBef>
              <a:defRPr/>
            </a:pPr>
            <a:r>
              <a:rPr lang="fr-FR" sz="1600">
                <a:solidFill>
                  <a:schemeClr val="accent6">
                    <a:lumMod val="75000"/>
                  </a:schemeClr>
                </a:solidFill>
              </a:rPr>
              <a:t>3</a:t>
            </a:r>
          </a:p>
        </p:txBody>
      </p:sp>
      <p:sp>
        <p:nvSpPr>
          <p:cNvPr id="20" name="Ellipse 19"/>
          <p:cNvSpPr/>
          <p:nvPr/>
        </p:nvSpPr>
        <p:spPr bwMode="auto">
          <a:xfrm>
            <a:off x="7019925" y="3860801"/>
            <a:ext cx="387350" cy="346075"/>
          </a:xfrm>
          <a:prstGeom prst="ellipse">
            <a:avLst/>
          </a:prstGeom>
          <a:solidFill>
            <a:schemeClr val="accent6">
              <a:lumMod val="40000"/>
              <a:lumOff val="60000"/>
            </a:schemeClr>
          </a:solidFill>
          <a:ln w="25400" cap="flat" cmpd="sng" algn="ctr">
            <a:solidFill>
              <a:schemeClr val="accent6">
                <a:lumMod val="75000"/>
              </a:schemeClr>
            </a:solidFill>
            <a:prstDash val="solid"/>
            <a:round/>
            <a:headEnd type="none" w="med" len="med"/>
            <a:tailEnd type="none" w="med" len="med"/>
          </a:ln>
          <a:effectLst/>
        </p:spPr>
        <p:txBody>
          <a:bodyPr lIns="0" tIns="0" rIns="0" bIns="0">
            <a:spAutoFit/>
          </a:bodyPr>
          <a:lstStyle/>
          <a:p>
            <a:pPr algn="ctr">
              <a:spcBef>
                <a:spcPct val="20000"/>
              </a:spcBef>
              <a:defRPr/>
            </a:pPr>
            <a:r>
              <a:rPr lang="fr-FR" sz="1600">
                <a:solidFill>
                  <a:schemeClr val="accent6">
                    <a:lumMod val="75000"/>
                  </a:schemeClr>
                </a:solidFill>
              </a:rPr>
              <a:t>4</a:t>
            </a:r>
          </a:p>
        </p:txBody>
      </p:sp>
      <p:cxnSp>
        <p:nvCxnSpPr>
          <p:cNvPr id="22" name="Connecteur droit 21"/>
          <p:cNvCxnSpPr>
            <a:cxnSpLocks/>
            <a:stCxn id="34819" idx="0"/>
          </p:cNvCxnSpPr>
          <p:nvPr/>
        </p:nvCxnSpPr>
        <p:spPr bwMode="auto">
          <a:xfrm>
            <a:off x="3009108" y="2411414"/>
            <a:ext cx="7276305" cy="9525"/>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8" name="Double flèche verticale 27"/>
          <p:cNvSpPr/>
          <p:nvPr/>
        </p:nvSpPr>
        <p:spPr bwMode="auto">
          <a:xfrm>
            <a:off x="10420351" y="2420938"/>
            <a:ext cx="1111250" cy="1873250"/>
          </a:xfrm>
          <a:prstGeom prst="upDownArrow">
            <a:avLst/>
          </a:prstGeom>
          <a:noFill/>
          <a:ln w="25400" cap="flat" cmpd="sng" algn="ctr">
            <a:solidFill>
              <a:schemeClr val="accent6">
                <a:lumMod val="75000"/>
              </a:schemeClr>
            </a:solidFill>
            <a:prstDash val="solid"/>
            <a:round/>
            <a:headEnd type="none" w="med" len="med"/>
            <a:tailEnd type="none" w="med" len="med"/>
          </a:ln>
          <a:effectLst/>
        </p:spPr>
        <p:txBody>
          <a:bodyPr lIns="0" tIns="0" rIns="0" bIns="0"/>
          <a:lstStyle/>
          <a:p>
            <a:pPr algn="ctr">
              <a:spcBef>
                <a:spcPct val="20000"/>
              </a:spcBef>
              <a:defRPr/>
            </a:pPr>
            <a:endParaRPr lang="fr-FR">
              <a:solidFill>
                <a:schemeClr val="accent6">
                  <a:lumMod val="75000"/>
                </a:schemeClr>
              </a:solidFill>
            </a:endParaRPr>
          </a:p>
          <a:p>
            <a:pPr algn="ctr">
              <a:spcBef>
                <a:spcPct val="20000"/>
              </a:spcBef>
              <a:defRPr/>
            </a:pPr>
            <a:r>
              <a:rPr lang="fr-FR">
                <a:solidFill>
                  <a:schemeClr val="accent6">
                    <a:lumMod val="75000"/>
                  </a:schemeClr>
                </a:solidFill>
              </a:rPr>
              <a:t>G</a:t>
            </a:r>
            <a:br>
              <a:rPr lang="fr-FR">
                <a:solidFill>
                  <a:schemeClr val="accent6">
                    <a:lumMod val="75000"/>
                  </a:schemeClr>
                </a:solidFill>
              </a:rPr>
            </a:br>
            <a:r>
              <a:rPr lang="fr-FR">
                <a:solidFill>
                  <a:schemeClr val="accent6">
                    <a:lumMod val="75000"/>
                  </a:schemeClr>
                </a:solidFill>
              </a:rPr>
              <a:t>A</a:t>
            </a:r>
            <a:br>
              <a:rPr lang="fr-FR">
                <a:solidFill>
                  <a:schemeClr val="accent6">
                    <a:lumMod val="75000"/>
                  </a:schemeClr>
                </a:solidFill>
              </a:rPr>
            </a:br>
            <a:r>
              <a:rPr lang="fr-FR">
                <a:solidFill>
                  <a:schemeClr val="accent6">
                    <a:lumMod val="75000"/>
                  </a:schemeClr>
                </a:solidFill>
              </a:rPr>
              <a:t>I</a:t>
            </a:r>
            <a:br>
              <a:rPr lang="fr-FR">
                <a:solidFill>
                  <a:schemeClr val="accent6">
                    <a:lumMod val="75000"/>
                  </a:schemeClr>
                </a:solidFill>
              </a:rPr>
            </a:br>
            <a:r>
              <a:rPr lang="fr-FR">
                <a:solidFill>
                  <a:schemeClr val="accent6">
                    <a:lumMod val="75000"/>
                  </a:schemeClr>
                </a:solidFill>
              </a:rPr>
              <a:t>N</a:t>
            </a:r>
          </a:p>
        </p:txBody>
      </p:sp>
      <p:pic>
        <p:nvPicPr>
          <p:cNvPr id="2" name="Image 2" descr="epsi-logo-cmjn">
            <a:extLst>
              <a:ext uri="{FF2B5EF4-FFF2-40B4-BE49-F238E27FC236}">
                <a16:creationId xmlns:a16="http://schemas.microsoft.com/office/drawing/2014/main" id="{B4298D1B-3149-45A2-A68D-F43276D19D77}"/>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9F8919E5-BA02-43C7-8F7D-29E152B1872B}"/>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re 1"/>
          <p:cNvSpPr>
            <a:spLocks noGrp="1"/>
          </p:cNvSpPr>
          <p:nvPr>
            <p:ph type="title"/>
          </p:nvPr>
        </p:nvSpPr>
        <p:spPr>
          <a:xfrm>
            <a:off x="1613262" y="448056"/>
            <a:ext cx="5784233" cy="640080"/>
          </a:xfrm>
        </p:spPr>
        <p:txBody>
          <a:bodyPr>
            <a:normAutofit fontScale="90000"/>
          </a:bodyPr>
          <a:lstStyle/>
          <a:p>
            <a:r>
              <a:rPr lang="fr-FR" dirty="0"/>
              <a:t>Zoom opérationnel</a:t>
            </a:r>
            <a:br>
              <a:rPr lang="fr-FR" dirty="0"/>
            </a:br>
            <a:r>
              <a:rPr lang="fr-FR" sz="2000" dirty="0"/>
              <a:t>Principe sur les rôles</a:t>
            </a:r>
          </a:p>
        </p:txBody>
      </p:sp>
      <p:sp>
        <p:nvSpPr>
          <p:cNvPr id="54274" name="ZoneTexte 2"/>
          <p:cNvSpPr txBox="1">
            <a:spLocks noChangeArrowheads="1"/>
          </p:cNvSpPr>
          <p:nvPr/>
        </p:nvSpPr>
        <p:spPr bwMode="auto">
          <a:xfrm>
            <a:off x="1501775" y="1379538"/>
            <a:ext cx="8116888" cy="368300"/>
          </a:xfrm>
          <a:prstGeom prst="rect">
            <a:avLst/>
          </a:prstGeom>
          <a:noFill/>
          <a:ln w="9525">
            <a:noFill/>
            <a:miter lim="800000"/>
            <a:headEnd/>
            <a:tailEnd/>
          </a:ln>
        </p:spPr>
        <p:txBody>
          <a:bodyPr>
            <a:spAutoFit/>
          </a:bodyPr>
          <a:lstStyle/>
          <a:p>
            <a:pPr>
              <a:spcBef>
                <a:spcPct val="20000"/>
              </a:spcBef>
            </a:pPr>
            <a:r>
              <a:rPr lang="fr-FR"/>
              <a:t>Les processus ont tous la même structuration.</a:t>
            </a:r>
          </a:p>
        </p:txBody>
      </p:sp>
      <p:sp>
        <p:nvSpPr>
          <p:cNvPr id="6" name="Arc plein 5"/>
          <p:cNvSpPr/>
          <p:nvPr/>
        </p:nvSpPr>
        <p:spPr>
          <a:xfrm rot="10800000">
            <a:off x="4006851" y="1196975"/>
            <a:ext cx="4113213" cy="4287838"/>
          </a:xfrm>
          <a:prstGeom prst="blockArc">
            <a:avLst>
              <a:gd name="adj1" fmla="val 17527788"/>
              <a:gd name="adj2" fmla="val 1155937"/>
              <a:gd name="adj3" fmla="val 5968"/>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Ellipse 6"/>
          <p:cNvSpPr/>
          <p:nvPr/>
        </p:nvSpPr>
        <p:spPr>
          <a:xfrm>
            <a:off x="4022725" y="4217989"/>
            <a:ext cx="1093788" cy="109378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3648075" y="28511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4278" name="Groupe 9"/>
          <p:cNvGrpSpPr>
            <a:grpSpLocks/>
          </p:cNvGrpSpPr>
          <p:nvPr/>
        </p:nvGrpSpPr>
        <p:grpSpPr bwMode="auto">
          <a:xfrm>
            <a:off x="1919289" y="2886076"/>
            <a:ext cx="1971675" cy="1057275"/>
            <a:chOff x="4204411" y="3165327"/>
            <a:chExt cx="1463040" cy="1058160"/>
          </a:xfrm>
        </p:grpSpPr>
        <p:sp>
          <p:nvSpPr>
            <p:cNvPr id="10" name="Rectangle 9"/>
            <p:cNvSpPr/>
            <p:nvPr/>
          </p:nvSpPr>
          <p:spPr>
            <a:xfrm>
              <a:off x="4204411" y="3165327"/>
              <a:ext cx="1463040" cy="10581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4204411" y="3165327"/>
              <a:ext cx="1463040" cy="10581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propriétaire</a:t>
              </a:r>
            </a:p>
            <a:p>
              <a:pPr defTabSz="844550">
                <a:lnSpc>
                  <a:spcPct val="90000"/>
                </a:lnSpc>
                <a:spcBef>
                  <a:spcPct val="20000"/>
                </a:spcBef>
                <a:spcAft>
                  <a:spcPct val="10000"/>
                </a:spcAft>
                <a:defRPr/>
              </a:pPr>
              <a:r>
                <a:rPr lang="fr-FR" sz="1900"/>
                <a:t>(process owner)</a:t>
              </a:r>
            </a:p>
          </p:txBody>
        </p:sp>
      </p:grpSp>
      <p:sp>
        <p:nvSpPr>
          <p:cNvPr id="12" name="Rectangle 11"/>
          <p:cNvSpPr/>
          <p:nvPr/>
        </p:nvSpPr>
        <p:spPr>
          <a:xfrm>
            <a:off x="2736851" y="4425951"/>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référent</a:t>
            </a:r>
          </a:p>
        </p:txBody>
      </p:sp>
      <p:sp>
        <p:nvSpPr>
          <p:cNvPr id="54280" name="ZoneTexte 4"/>
          <p:cNvSpPr txBox="1">
            <a:spLocks noChangeArrowheads="1"/>
          </p:cNvSpPr>
          <p:nvPr/>
        </p:nvSpPr>
        <p:spPr bwMode="auto">
          <a:xfrm>
            <a:off x="4570414" y="5311775"/>
            <a:ext cx="1013419" cy="369332"/>
          </a:xfrm>
          <a:prstGeom prst="rect">
            <a:avLst/>
          </a:prstGeom>
          <a:noFill/>
          <a:ln w="9525">
            <a:noFill/>
            <a:miter lim="800000"/>
            <a:headEnd/>
            <a:tailEnd/>
          </a:ln>
        </p:spPr>
        <p:txBody>
          <a:bodyPr wrap="none">
            <a:spAutoFit/>
          </a:bodyPr>
          <a:lstStyle/>
          <a:p>
            <a:pPr>
              <a:spcBef>
                <a:spcPct val="20000"/>
              </a:spcBef>
            </a:pPr>
            <a:r>
              <a:rPr lang="fr-FR">
                <a:solidFill>
                  <a:srgbClr val="C00000"/>
                </a:solidFill>
              </a:rPr>
              <a:t>Pilotage</a:t>
            </a:r>
          </a:p>
        </p:txBody>
      </p:sp>
      <p:sp>
        <p:nvSpPr>
          <p:cNvPr id="14" name="ZoneTexte 13"/>
          <p:cNvSpPr txBox="1"/>
          <p:nvPr/>
        </p:nvSpPr>
        <p:spPr>
          <a:xfrm>
            <a:off x="6292850" y="5329238"/>
            <a:ext cx="1313180" cy="369332"/>
          </a:xfrm>
          <a:prstGeom prst="rect">
            <a:avLst/>
          </a:prstGeom>
          <a:noFill/>
        </p:spPr>
        <p:txBody>
          <a:bodyPr wrap="none">
            <a:spAutoFit/>
          </a:bodyPr>
          <a:lstStyle/>
          <a:p>
            <a:pPr>
              <a:spcBef>
                <a:spcPct val="20000"/>
              </a:spcBef>
              <a:defRPr/>
            </a:pPr>
            <a:r>
              <a:rPr lang="fr-FR">
                <a:solidFill>
                  <a:schemeClr val="accent6">
                    <a:lumMod val="75000"/>
                  </a:schemeClr>
                </a:solidFill>
                <a:latin typeface="Arial" pitchFamily="34" charset="0"/>
                <a:cs typeface="Arial" pitchFamily="34" charset="0"/>
              </a:rPr>
              <a:t>Opérations</a:t>
            </a:r>
          </a:p>
        </p:txBody>
      </p:sp>
      <p:sp>
        <p:nvSpPr>
          <p:cNvPr id="15" name="Rectangle 14"/>
          <p:cNvSpPr/>
          <p:nvPr/>
        </p:nvSpPr>
        <p:spPr>
          <a:xfrm>
            <a:off x="8696326" y="1563688"/>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L’analyste </a:t>
            </a:r>
          </a:p>
        </p:txBody>
      </p:sp>
      <p:sp>
        <p:nvSpPr>
          <p:cNvPr id="16" name="Rectangle 15"/>
          <p:cNvSpPr/>
          <p:nvPr/>
        </p:nvSpPr>
        <p:spPr>
          <a:xfrm>
            <a:off x="8788401" y="2963863"/>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dirty="0"/>
              <a:t>Le solveur</a:t>
            </a:r>
          </a:p>
          <a:p>
            <a:pPr defTabSz="844550">
              <a:lnSpc>
                <a:spcPct val="90000"/>
              </a:lnSpc>
              <a:spcBef>
                <a:spcPct val="20000"/>
              </a:spcBef>
              <a:spcAft>
                <a:spcPct val="10000"/>
              </a:spcAft>
              <a:defRPr/>
            </a:pPr>
            <a:r>
              <a:rPr lang="fr-FR" sz="1900" dirty="0"/>
              <a:t>(solver) </a:t>
            </a:r>
          </a:p>
        </p:txBody>
      </p:sp>
      <p:sp>
        <p:nvSpPr>
          <p:cNvPr id="17" name="Rectangle 16"/>
          <p:cNvSpPr/>
          <p:nvPr/>
        </p:nvSpPr>
        <p:spPr>
          <a:xfrm>
            <a:off x="8696326" y="4454526"/>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a:t>
            </a:r>
          </a:p>
          <a:p>
            <a:pPr defTabSz="844550">
              <a:lnSpc>
                <a:spcPct val="90000"/>
              </a:lnSpc>
              <a:spcBef>
                <a:spcPct val="20000"/>
              </a:spcBef>
              <a:spcAft>
                <a:spcPct val="10000"/>
              </a:spcAft>
              <a:defRPr/>
            </a:pPr>
            <a:r>
              <a:rPr lang="fr-FR" sz="1900"/>
              <a:t>gestionnaire </a:t>
            </a:r>
          </a:p>
          <a:p>
            <a:pPr defTabSz="844550">
              <a:lnSpc>
                <a:spcPct val="90000"/>
              </a:lnSpc>
              <a:spcBef>
                <a:spcPct val="20000"/>
              </a:spcBef>
              <a:spcAft>
                <a:spcPct val="10000"/>
              </a:spcAft>
              <a:defRPr/>
            </a:pPr>
            <a:r>
              <a:rPr lang="fr-FR" sz="1900"/>
              <a:t>(processus manager)</a:t>
            </a:r>
          </a:p>
        </p:txBody>
      </p:sp>
      <p:sp>
        <p:nvSpPr>
          <p:cNvPr id="18" name="Ellipse 17"/>
          <p:cNvSpPr/>
          <p:nvPr/>
        </p:nvSpPr>
        <p:spPr>
          <a:xfrm>
            <a:off x="5202239" y="2365376"/>
            <a:ext cx="2039937" cy="2041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286" name="Rectangle 2"/>
          <p:cNvSpPr>
            <a:spLocks noChangeArrowheads="1"/>
          </p:cNvSpPr>
          <p:nvPr/>
        </p:nvSpPr>
        <p:spPr bwMode="auto">
          <a:xfrm>
            <a:off x="5295901" y="3054351"/>
            <a:ext cx="1897063" cy="646113"/>
          </a:xfrm>
          <a:prstGeom prst="rect">
            <a:avLst/>
          </a:prstGeom>
          <a:noFill/>
          <a:ln w="9525">
            <a:noFill/>
            <a:miter lim="800000"/>
            <a:headEnd/>
            <a:tailEnd/>
          </a:ln>
        </p:spPr>
        <p:txBody>
          <a:bodyPr>
            <a:spAutoFit/>
          </a:bodyPr>
          <a:lstStyle/>
          <a:p>
            <a:pPr algn="ctr" defTabSz="844550">
              <a:lnSpc>
                <a:spcPct val="90000"/>
              </a:lnSpc>
              <a:spcBef>
                <a:spcPct val="20000"/>
              </a:spcBef>
              <a:spcAft>
                <a:spcPct val="35000"/>
              </a:spcAft>
            </a:pPr>
            <a:r>
              <a:rPr lang="fr-FR" sz="2000">
                <a:solidFill>
                  <a:schemeClr val="bg1"/>
                </a:solidFill>
              </a:rPr>
              <a:t>Processus</a:t>
            </a:r>
            <a:br>
              <a:rPr lang="fr-FR" sz="2000">
                <a:solidFill>
                  <a:schemeClr val="bg1"/>
                </a:solidFill>
              </a:rPr>
            </a:br>
            <a:r>
              <a:rPr lang="fr-FR" sz="2000">
                <a:solidFill>
                  <a:schemeClr val="bg1"/>
                </a:solidFill>
              </a:rPr>
              <a:t>Opérationnel</a:t>
            </a:r>
          </a:p>
        </p:txBody>
      </p:sp>
      <p:sp>
        <p:nvSpPr>
          <p:cNvPr id="20" name="Arc plein 19"/>
          <p:cNvSpPr/>
          <p:nvPr/>
        </p:nvSpPr>
        <p:spPr>
          <a:xfrm rot="266106">
            <a:off x="4159251" y="1349375"/>
            <a:ext cx="4113213" cy="4287838"/>
          </a:xfrm>
          <a:prstGeom prst="blockArc">
            <a:avLst>
              <a:gd name="adj1" fmla="val 17527788"/>
              <a:gd name="adj2" fmla="val 3642576"/>
              <a:gd name="adj3" fmla="val 4754"/>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Ellipse 20"/>
          <p:cNvSpPr/>
          <p:nvPr/>
        </p:nvSpPr>
        <p:spPr>
          <a:xfrm>
            <a:off x="7232650" y="1685925"/>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Ellipse 21"/>
          <p:cNvSpPr/>
          <p:nvPr/>
        </p:nvSpPr>
        <p:spPr>
          <a:xfrm>
            <a:off x="7696200" y="30289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Ellipse 22"/>
          <p:cNvSpPr/>
          <p:nvPr/>
        </p:nvSpPr>
        <p:spPr>
          <a:xfrm>
            <a:off x="7232650" y="4264025"/>
            <a:ext cx="1092200" cy="109378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2" name="Image 2" descr="epsi-logo-cmjn">
            <a:extLst>
              <a:ext uri="{FF2B5EF4-FFF2-40B4-BE49-F238E27FC236}">
                <a16:creationId xmlns:a16="http://schemas.microsoft.com/office/drawing/2014/main" id="{75C94FBF-A80E-4776-B51D-44A48F6FCBD2}"/>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4B82EEC2-B0BB-4DF7-A77D-4659A0603C88}"/>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re 1"/>
          <p:cNvSpPr>
            <a:spLocks noGrp="1"/>
          </p:cNvSpPr>
          <p:nvPr>
            <p:ph type="title"/>
          </p:nvPr>
        </p:nvSpPr>
        <p:spPr>
          <a:xfrm>
            <a:off x="1523998" y="448056"/>
            <a:ext cx="5873497" cy="640080"/>
          </a:xfrm>
        </p:spPr>
        <p:txBody>
          <a:bodyPr>
            <a:normAutofit fontScale="90000"/>
          </a:bodyPr>
          <a:lstStyle/>
          <a:p>
            <a:r>
              <a:rPr lang="fr-FR" dirty="0"/>
              <a:t>Zoom opérationnel</a:t>
            </a:r>
            <a:br>
              <a:rPr lang="fr-FR" dirty="0"/>
            </a:br>
            <a:r>
              <a:rPr lang="fr-FR" sz="2000" dirty="0"/>
              <a:t>Principe sur les rôles</a:t>
            </a:r>
          </a:p>
        </p:txBody>
      </p:sp>
      <p:sp>
        <p:nvSpPr>
          <p:cNvPr id="55298" name="ZoneTexte 2"/>
          <p:cNvSpPr txBox="1">
            <a:spLocks noChangeArrowheads="1"/>
          </p:cNvSpPr>
          <p:nvPr/>
        </p:nvSpPr>
        <p:spPr bwMode="auto">
          <a:xfrm>
            <a:off x="1501775" y="1379538"/>
            <a:ext cx="8116888" cy="368300"/>
          </a:xfrm>
          <a:prstGeom prst="rect">
            <a:avLst/>
          </a:prstGeom>
          <a:noFill/>
          <a:ln w="9525">
            <a:noFill/>
            <a:miter lim="800000"/>
            <a:headEnd/>
            <a:tailEnd/>
          </a:ln>
        </p:spPr>
        <p:txBody>
          <a:bodyPr>
            <a:spAutoFit/>
          </a:bodyPr>
          <a:lstStyle/>
          <a:p>
            <a:pPr>
              <a:spcBef>
                <a:spcPct val="20000"/>
              </a:spcBef>
            </a:pPr>
            <a:r>
              <a:rPr lang="fr-FR"/>
              <a:t>Les processus ont tous la même structuration.</a:t>
            </a:r>
          </a:p>
        </p:txBody>
      </p:sp>
      <p:sp>
        <p:nvSpPr>
          <p:cNvPr id="6" name="Arc plein 5"/>
          <p:cNvSpPr/>
          <p:nvPr/>
        </p:nvSpPr>
        <p:spPr>
          <a:xfrm rot="10800000">
            <a:off x="4006851" y="1196975"/>
            <a:ext cx="4113213" cy="4287838"/>
          </a:xfrm>
          <a:prstGeom prst="blockArc">
            <a:avLst>
              <a:gd name="adj1" fmla="val 17527788"/>
              <a:gd name="adj2" fmla="val 1155937"/>
              <a:gd name="adj3" fmla="val 5968"/>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Ellipse 6"/>
          <p:cNvSpPr/>
          <p:nvPr/>
        </p:nvSpPr>
        <p:spPr>
          <a:xfrm>
            <a:off x="4022725" y="4217989"/>
            <a:ext cx="1093788" cy="109378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3648075" y="2851150"/>
            <a:ext cx="1092200" cy="1092200"/>
          </a:xfrm>
          <a:prstGeom prst="ellipse">
            <a:avLst/>
          </a:prstGeom>
          <a:solidFill>
            <a:schemeClr val="tx2">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5302" name="Groupe 9"/>
          <p:cNvGrpSpPr>
            <a:grpSpLocks/>
          </p:cNvGrpSpPr>
          <p:nvPr/>
        </p:nvGrpSpPr>
        <p:grpSpPr bwMode="auto">
          <a:xfrm>
            <a:off x="1919289" y="2886076"/>
            <a:ext cx="1971675" cy="1057275"/>
            <a:chOff x="4204411" y="3165327"/>
            <a:chExt cx="1463040" cy="1058160"/>
          </a:xfrm>
        </p:grpSpPr>
        <p:sp>
          <p:nvSpPr>
            <p:cNvPr id="10" name="Rectangle 9"/>
            <p:cNvSpPr/>
            <p:nvPr/>
          </p:nvSpPr>
          <p:spPr>
            <a:xfrm>
              <a:off x="4204411" y="3165327"/>
              <a:ext cx="1463040" cy="10581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4204411" y="3165327"/>
              <a:ext cx="1463040" cy="10581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propriétaire</a:t>
              </a:r>
            </a:p>
            <a:p>
              <a:pPr defTabSz="844550">
                <a:lnSpc>
                  <a:spcPct val="90000"/>
                </a:lnSpc>
                <a:spcBef>
                  <a:spcPct val="20000"/>
                </a:spcBef>
                <a:spcAft>
                  <a:spcPct val="10000"/>
                </a:spcAft>
                <a:defRPr/>
              </a:pPr>
              <a:r>
                <a:rPr lang="fr-FR" sz="1900"/>
                <a:t>(process owner)</a:t>
              </a:r>
            </a:p>
          </p:txBody>
        </p:sp>
      </p:grpSp>
      <p:sp>
        <p:nvSpPr>
          <p:cNvPr id="12" name="Rectangle 11"/>
          <p:cNvSpPr/>
          <p:nvPr/>
        </p:nvSpPr>
        <p:spPr>
          <a:xfrm>
            <a:off x="2736851" y="4425951"/>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référent</a:t>
            </a:r>
          </a:p>
        </p:txBody>
      </p:sp>
      <p:sp>
        <p:nvSpPr>
          <p:cNvPr id="55304" name="ZoneTexte 4"/>
          <p:cNvSpPr txBox="1">
            <a:spLocks noChangeArrowheads="1"/>
          </p:cNvSpPr>
          <p:nvPr/>
        </p:nvSpPr>
        <p:spPr bwMode="auto">
          <a:xfrm>
            <a:off x="4570414" y="5311775"/>
            <a:ext cx="1013419" cy="369332"/>
          </a:xfrm>
          <a:prstGeom prst="rect">
            <a:avLst/>
          </a:prstGeom>
          <a:noFill/>
          <a:ln w="9525">
            <a:noFill/>
            <a:miter lim="800000"/>
            <a:headEnd/>
            <a:tailEnd/>
          </a:ln>
        </p:spPr>
        <p:txBody>
          <a:bodyPr wrap="none">
            <a:spAutoFit/>
          </a:bodyPr>
          <a:lstStyle/>
          <a:p>
            <a:pPr>
              <a:spcBef>
                <a:spcPct val="20000"/>
              </a:spcBef>
            </a:pPr>
            <a:r>
              <a:rPr lang="fr-FR">
                <a:solidFill>
                  <a:srgbClr val="C00000"/>
                </a:solidFill>
              </a:rPr>
              <a:t>Pilotage</a:t>
            </a:r>
          </a:p>
        </p:txBody>
      </p:sp>
      <p:sp>
        <p:nvSpPr>
          <p:cNvPr id="14" name="ZoneTexte 13"/>
          <p:cNvSpPr txBox="1"/>
          <p:nvPr/>
        </p:nvSpPr>
        <p:spPr>
          <a:xfrm>
            <a:off x="6292850" y="5329238"/>
            <a:ext cx="1313180" cy="369332"/>
          </a:xfrm>
          <a:prstGeom prst="rect">
            <a:avLst/>
          </a:prstGeom>
          <a:noFill/>
        </p:spPr>
        <p:txBody>
          <a:bodyPr wrap="none">
            <a:spAutoFit/>
          </a:bodyPr>
          <a:lstStyle/>
          <a:p>
            <a:pPr>
              <a:spcBef>
                <a:spcPct val="20000"/>
              </a:spcBef>
              <a:defRPr/>
            </a:pPr>
            <a:r>
              <a:rPr lang="fr-FR">
                <a:solidFill>
                  <a:schemeClr val="accent6">
                    <a:lumMod val="75000"/>
                  </a:schemeClr>
                </a:solidFill>
                <a:latin typeface="Arial" pitchFamily="34" charset="0"/>
                <a:cs typeface="Arial" pitchFamily="34" charset="0"/>
              </a:rPr>
              <a:t>Opérations</a:t>
            </a:r>
          </a:p>
        </p:txBody>
      </p:sp>
      <p:sp>
        <p:nvSpPr>
          <p:cNvPr id="15" name="Rectangle 14"/>
          <p:cNvSpPr/>
          <p:nvPr/>
        </p:nvSpPr>
        <p:spPr>
          <a:xfrm>
            <a:off x="8696326" y="1563688"/>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L’analyste </a:t>
            </a:r>
          </a:p>
        </p:txBody>
      </p:sp>
      <p:sp>
        <p:nvSpPr>
          <p:cNvPr id="16" name="Rectangle 15"/>
          <p:cNvSpPr/>
          <p:nvPr/>
        </p:nvSpPr>
        <p:spPr>
          <a:xfrm>
            <a:off x="8788401" y="2963863"/>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résolveur</a:t>
            </a:r>
          </a:p>
          <a:p>
            <a:pPr defTabSz="844550">
              <a:lnSpc>
                <a:spcPct val="90000"/>
              </a:lnSpc>
              <a:spcBef>
                <a:spcPct val="20000"/>
              </a:spcBef>
              <a:spcAft>
                <a:spcPct val="10000"/>
              </a:spcAft>
              <a:defRPr/>
            </a:pPr>
            <a:r>
              <a:rPr lang="fr-FR" sz="1900"/>
              <a:t>(solveur) </a:t>
            </a:r>
          </a:p>
        </p:txBody>
      </p:sp>
      <p:sp>
        <p:nvSpPr>
          <p:cNvPr id="17" name="Rectangle 16"/>
          <p:cNvSpPr/>
          <p:nvPr/>
        </p:nvSpPr>
        <p:spPr>
          <a:xfrm>
            <a:off x="8696326" y="4454526"/>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a:t>
            </a:r>
          </a:p>
          <a:p>
            <a:pPr defTabSz="844550">
              <a:lnSpc>
                <a:spcPct val="90000"/>
              </a:lnSpc>
              <a:spcBef>
                <a:spcPct val="20000"/>
              </a:spcBef>
              <a:spcAft>
                <a:spcPct val="10000"/>
              </a:spcAft>
              <a:defRPr/>
            </a:pPr>
            <a:r>
              <a:rPr lang="fr-FR" sz="1900"/>
              <a:t>gestionnaire </a:t>
            </a:r>
          </a:p>
          <a:p>
            <a:pPr defTabSz="844550">
              <a:lnSpc>
                <a:spcPct val="90000"/>
              </a:lnSpc>
              <a:spcBef>
                <a:spcPct val="20000"/>
              </a:spcBef>
              <a:spcAft>
                <a:spcPct val="10000"/>
              </a:spcAft>
              <a:defRPr/>
            </a:pPr>
            <a:r>
              <a:rPr lang="fr-FR" sz="1900"/>
              <a:t>(processus manager)</a:t>
            </a:r>
          </a:p>
        </p:txBody>
      </p:sp>
      <p:sp>
        <p:nvSpPr>
          <p:cNvPr id="18" name="Ellipse 17"/>
          <p:cNvSpPr/>
          <p:nvPr/>
        </p:nvSpPr>
        <p:spPr>
          <a:xfrm>
            <a:off x="5202239" y="2365376"/>
            <a:ext cx="2039937" cy="2041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310" name="Rectangle 2"/>
          <p:cNvSpPr>
            <a:spLocks noChangeArrowheads="1"/>
          </p:cNvSpPr>
          <p:nvPr/>
        </p:nvSpPr>
        <p:spPr bwMode="auto">
          <a:xfrm>
            <a:off x="5295901" y="3054351"/>
            <a:ext cx="1897063" cy="646113"/>
          </a:xfrm>
          <a:prstGeom prst="rect">
            <a:avLst/>
          </a:prstGeom>
          <a:noFill/>
          <a:ln w="9525">
            <a:noFill/>
            <a:miter lim="800000"/>
            <a:headEnd/>
            <a:tailEnd/>
          </a:ln>
        </p:spPr>
        <p:txBody>
          <a:bodyPr>
            <a:spAutoFit/>
          </a:bodyPr>
          <a:lstStyle/>
          <a:p>
            <a:pPr algn="ctr" defTabSz="844550">
              <a:lnSpc>
                <a:spcPct val="90000"/>
              </a:lnSpc>
              <a:spcBef>
                <a:spcPct val="20000"/>
              </a:spcBef>
              <a:spcAft>
                <a:spcPct val="35000"/>
              </a:spcAft>
            </a:pPr>
            <a:r>
              <a:rPr lang="fr-FR" sz="2000">
                <a:solidFill>
                  <a:schemeClr val="bg1"/>
                </a:solidFill>
              </a:rPr>
              <a:t>Processus</a:t>
            </a:r>
            <a:br>
              <a:rPr lang="fr-FR" sz="2000">
                <a:solidFill>
                  <a:schemeClr val="bg1"/>
                </a:solidFill>
              </a:rPr>
            </a:br>
            <a:r>
              <a:rPr lang="fr-FR" sz="2000">
                <a:solidFill>
                  <a:schemeClr val="bg1"/>
                </a:solidFill>
              </a:rPr>
              <a:t>Opérationnel</a:t>
            </a:r>
          </a:p>
        </p:txBody>
      </p:sp>
      <p:sp>
        <p:nvSpPr>
          <p:cNvPr id="20" name="Arc plein 19"/>
          <p:cNvSpPr/>
          <p:nvPr/>
        </p:nvSpPr>
        <p:spPr>
          <a:xfrm rot="266106">
            <a:off x="4159251" y="1349375"/>
            <a:ext cx="4113213" cy="4287838"/>
          </a:xfrm>
          <a:prstGeom prst="blockArc">
            <a:avLst>
              <a:gd name="adj1" fmla="val 17527788"/>
              <a:gd name="adj2" fmla="val 3642576"/>
              <a:gd name="adj3" fmla="val 4754"/>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Ellipse 20"/>
          <p:cNvSpPr/>
          <p:nvPr/>
        </p:nvSpPr>
        <p:spPr>
          <a:xfrm>
            <a:off x="7232650" y="1685925"/>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Ellipse 21"/>
          <p:cNvSpPr/>
          <p:nvPr/>
        </p:nvSpPr>
        <p:spPr>
          <a:xfrm>
            <a:off x="7696200" y="30289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Ellipse 22"/>
          <p:cNvSpPr/>
          <p:nvPr/>
        </p:nvSpPr>
        <p:spPr>
          <a:xfrm>
            <a:off x="7232650" y="4264025"/>
            <a:ext cx="1092200" cy="109378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5315" name="Picture 2" descr="http://t0.gstatic.com/images?q=tbn:ANd9GcTCA3XeLYqS6kYTp6fccmdgDHzEoI_OUkiGGCjWFFYw1oqor_c-aXqjMwQu7w"/>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04799" y="1137444"/>
            <a:ext cx="1219200" cy="1246188"/>
          </a:xfrm>
          <a:prstGeom prst="rect">
            <a:avLst/>
          </a:prstGeom>
          <a:noFill/>
          <a:ln w="9525">
            <a:noFill/>
            <a:miter lim="800000"/>
            <a:headEnd/>
            <a:tailEnd/>
          </a:ln>
        </p:spPr>
      </p:pic>
      <p:sp>
        <p:nvSpPr>
          <p:cNvPr id="24" name="Rectangle 23"/>
          <p:cNvSpPr/>
          <p:nvPr/>
        </p:nvSpPr>
        <p:spPr>
          <a:xfrm>
            <a:off x="4570414" y="2554289"/>
            <a:ext cx="5895975" cy="1728787"/>
          </a:xfrm>
          <a:prstGeom prst="rect">
            <a:avLst/>
          </a:prstGeom>
          <a:solidFill>
            <a:schemeClr val="bg1"/>
          </a:solidFill>
          <a:ln w="15875">
            <a:solidFill>
              <a:schemeClr val="accent4">
                <a:lumMod val="75000"/>
              </a:schemeClr>
            </a:solidFill>
          </a:ln>
        </p:spPr>
        <p:txBody>
          <a:bodyPr lIns="216000" tIns="216000" rIns="216000" bIns="216000">
            <a:spAutoFit/>
          </a:bodyPr>
          <a:lstStyle/>
          <a:p>
            <a:pPr marL="285750" indent="-285750">
              <a:spcBef>
                <a:spcPct val="20000"/>
              </a:spcBef>
              <a:buFont typeface="Arial" pitchFamily="34" charset="0"/>
              <a:buChar char="•"/>
              <a:defRPr/>
            </a:pPr>
            <a:r>
              <a:rPr lang="fr-FR" sz="2000" dirty="0"/>
              <a:t>Le propriétaire est identique sur les processus métiers infogérance,</a:t>
            </a:r>
          </a:p>
          <a:p>
            <a:pPr marL="285750" indent="-285750">
              <a:spcBef>
                <a:spcPct val="20000"/>
              </a:spcBef>
              <a:buFont typeface="Arial" pitchFamily="34" charset="0"/>
              <a:buChar char="•"/>
              <a:defRPr/>
            </a:pPr>
            <a:r>
              <a:rPr lang="fr-FR" sz="2000" dirty="0"/>
              <a:t>Il est le responsable de l’application des processus et décide de leur évolution,</a:t>
            </a:r>
          </a:p>
        </p:txBody>
      </p:sp>
      <p:grpSp>
        <p:nvGrpSpPr>
          <p:cNvPr id="55317" name="Groupe 5"/>
          <p:cNvGrpSpPr>
            <a:grpSpLocks/>
          </p:cNvGrpSpPr>
          <p:nvPr/>
        </p:nvGrpSpPr>
        <p:grpSpPr bwMode="auto">
          <a:xfrm>
            <a:off x="4497389" y="2058989"/>
            <a:ext cx="5392737" cy="649287"/>
            <a:chOff x="385242" y="26335"/>
            <a:chExt cx="5393399" cy="649440"/>
          </a:xfrm>
        </p:grpSpPr>
        <p:sp>
          <p:nvSpPr>
            <p:cNvPr id="26" name="Rectangle à coins arrondis 25"/>
            <p:cNvSpPr/>
            <p:nvPr/>
          </p:nvSpPr>
          <p:spPr>
            <a:xfrm>
              <a:off x="385242" y="26335"/>
              <a:ext cx="5393399"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416996" y="58092"/>
              <a:ext cx="5329891" cy="585925"/>
            </a:xfrm>
            <a:prstGeom prst="rect">
              <a:avLst/>
            </a:prstGeom>
          </p:spPr>
          <p:style>
            <a:lnRef idx="0">
              <a:scrgbClr r="0" g="0" b="0"/>
            </a:lnRef>
            <a:fillRef idx="0">
              <a:scrgbClr r="0" g="0" b="0"/>
            </a:fillRef>
            <a:effectRef idx="0">
              <a:scrgbClr r="0" g="0" b="0"/>
            </a:effectRef>
            <a:fontRef idx="minor">
              <a:schemeClr val="lt1"/>
            </a:fontRef>
          </p:style>
          <p:txBody>
            <a:bodyPr lIns="203858" tIns="0" rIns="203858" bIns="0" spcCol="1270" anchor="ctr"/>
            <a:lstStyle/>
            <a:p>
              <a:pPr defTabSz="977900">
                <a:lnSpc>
                  <a:spcPct val="90000"/>
                </a:lnSpc>
                <a:spcBef>
                  <a:spcPct val="20000"/>
                </a:spcBef>
                <a:spcAft>
                  <a:spcPct val="35000"/>
                </a:spcAft>
                <a:defRPr/>
              </a:pPr>
              <a:r>
                <a:rPr lang="fr-FR" sz="2000"/>
                <a:t>Le propriétaire du processus </a:t>
              </a:r>
              <a:br>
                <a:rPr lang="fr-FR" sz="2000"/>
              </a:br>
              <a:r>
                <a:rPr lang="fr-FR" sz="2000"/>
                <a:t>(process owner)</a:t>
              </a:r>
            </a:p>
          </p:txBody>
        </p:sp>
      </p:grpSp>
      <p:pic>
        <p:nvPicPr>
          <p:cNvPr id="2" name="Image 2" descr="epsi-logo-cmjn">
            <a:extLst>
              <a:ext uri="{FF2B5EF4-FFF2-40B4-BE49-F238E27FC236}">
                <a16:creationId xmlns:a16="http://schemas.microsoft.com/office/drawing/2014/main" id="{B127B906-269B-46EE-B3EA-0A8D26C86F25}"/>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D94CC27E-8435-4E7B-ACF5-11BA496ADE6C}"/>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a:xfrm>
            <a:off x="1617162" y="448056"/>
            <a:ext cx="5780333" cy="640080"/>
          </a:xfrm>
        </p:spPr>
        <p:txBody>
          <a:bodyPr>
            <a:normAutofit fontScale="90000"/>
          </a:bodyPr>
          <a:lstStyle/>
          <a:p>
            <a:r>
              <a:rPr lang="fr-FR" dirty="0"/>
              <a:t>Zoom opérationnel</a:t>
            </a:r>
            <a:br>
              <a:rPr lang="fr-FR" dirty="0"/>
            </a:br>
            <a:r>
              <a:rPr lang="fr-FR" sz="2000" dirty="0"/>
              <a:t>Principe sur les rôles</a:t>
            </a:r>
          </a:p>
        </p:txBody>
      </p:sp>
      <p:sp>
        <p:nvSpPr>
          <p:cNvPr id="56322" name="ZoneTexte 2"/>
          <p:cNvSpPr txBox="1">
            <a:spLocks noChangeArrowheads="1"/>
          </p:cNvSpPr>
          <p:nvPr/>
        </p:nvSpPr>
        <p:spPr bwMode="auto">
          <a:xfrm>
            <a:off x="1501775" y="1379538"/>
            <a:ext cx="8116888" cy="368300"/>
          </a:xfrm>
          <a:prstGeom prst="rect">
            <a:avLst/>
          </a:prstGeom>
          <a:noFill/>
          <a:ln w="9525">
            <a:noFill/>
            <a:miter lim="800000"/>
            <a:headEnd/>
            <a:tailEnd/>
          </a:ln>
        </p:spPr>
        <p:txBody>
          <a:bodyPr>
            <a:spAutoFit/>
          </a:bodyPr>
          <a:lstStyle/>
          <a:p>
            <a:pPr>
              <a:spcBef>
                <a:spcPct val="20000"/>
              </a:spcBef>
            </a:pPr>
            <a:r>
              <a:rPr lang="fr-FR"/>
              <a:t>Les processus ont tous la même structuration.</a:t>
            </a:r>
          </a:p>
        </p:txBody>
      </p:sp>
      <p:sp>
        <p:nvSpPr>
          <p:cNvPr id="6" name="Arc plein 5"/>
          <p:cNvSpPr/>
          <p:nvPr/>
        </p:nvSpPr>
        <p:spPr>
          <a:xfrm rot="10800000">
            <a:off x="4006851" y="1196975"/>
            <a:ext cx="4113213" cy="4287838"/>
          </a:xfrm>
          <a:prstGeom prst="blockArc">
            <a:avLst>
              <a:gd name="adj1" fmla="val 17527788"/>
              <a:gd name="adj2" fmla="val 1155937"/>
              <a:gd name="adj3" fmla="val 5968"/>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Ellipse 6"/>
          <p:cNvSpPr/>
          <p:nvPr/>
        </p:nvSpPr>
        <p:spPr>
          <a:xfrm>
            <a:off x="4022725" y="4217989"/>
            <a:ext cx="1093788" cy="1093787"/>
          </a:xfrm>
          <a:prstGeom prst="ellipse">
            <a:avLst/>
          </a:prstGeom>
          <a:solidFill>
            <a:schemeClr val="tx2">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3648075" y="28511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6326" name="Groupe 9"/>
          <p:cNvGrpSpPr>
            <a:grpSpLocks/>
          </p:cNvGrpSpPr>
          <p:nvPr/>
        </p:nvGrpSpPr>
        <p:grpSpPr bwMode="auto">
          <a:xfrm>
            <a:off x="1919289" y="2886076"/>
            <a:ext cx="1971675" cy="1057275"/>
            <a:chOff x="4204411" y="3165327"/>
            <a:chExt cx="1463040" cy="1058160"/>
          </a:xfrm>
        </p:grpSpPr>
        <p:sp>
          <p:nvSpPr>
            <p:cNvPr id="10" name="Rectangle 9"/>
            <p:cNvSpPr/>
            <p:nvPr/>
          </p:nvSpPr>
          <p:spPr>
            <a:xfrm>
              <a:off x="4204411" y="3165327"/>
              <a:ext cx="1463040" cy="10581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4204411" y="3165327"/>
              <a:ext cx="1463040" cy="10581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propriétaire</a:t>
              </a:r>
            </a:p>
            <a:p>
              <a:pPr defTabSz="844550">
                <a:lnSpc>
                  <a:spcPct val="90000"/>
                </a:lnSpc>
                <a:spcBef>
                  <a:spcPct val="20000"/>
                </a:spcBef>
                <a:spcAft>
                  <a:spcPct val="10000"/>
                </a:spcAft>
                <a:defRPr/>
              </a:pPr>
              <a:r>
                <a:rPr lang="fr-FR" sz="1900"/>
                <a:t>(process owner)</a:t>
              </a:r>
            </a:p>
          </p:txBody>
        </p:sp>
      </p:grpSp>
      <p:sp>
        <p:nvSpPr>
          <p:cNvPr id="12" name="Rectangle 11"/>
          <p:cNvSpPr/>
          <p:nvPr/>
        </p:nvSpPr>
        <p:spPr>
          <a:xfrm>
            <a:off x="2736851" y="4425951"/>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référent</a:t>
            </a:r>
          </a:p>
        </p:txBody>
      </p:sp>
      <p:sp>
        <p:nvSpPr>
          <p:cNvPr id="56328" name="ZoneTexte 4"/>
          <p:cNvSpPr txBox="1">
            <a:spLocks noChangeArrowheads="1"/>
          </p:cNvSpPr>
          <p:nvPr/>
        </p:nvSpPr>
        <p:spPr bwMode="auto">
          <a:xfrm>
            <a:off x="4570414" y="5311775"/>
            <a:ext cx="1013419" cy="369332"/>
          </a:xfrm>
          <a:prstGeom prst="rect">
            <a:avLst/>
          </a:prstGeom>
          <a:noFill/>
          <a:ln w="9525">
            <a:noFill/>
            <a:miter lim="800000"/>
            <a:headEnd/>
            <a:tailEnd/>
          </a:ln>
        </p:spPr>
        <p:txBody>
          <a:bodyPr wrap="none">
            <a:spAutoFit/>
          </a:bodyPr>
          <a:lstStyle/>
          <a:p>
            <a:pPr>
              <a:spcBef>
                <a:spcPct val="20000"/>
              </a:spcBef>
            </a:pPr>
            <a:r>
              <a:rPr lang="fr-FR">
                <a:solidFill>
                  <a:srgbClr val="C00000"/>
                </a:solidFill>
              </a:rPr>
              <a:t>Pilotage</a:t>
            </a:r>
          </a:p>
        </p:txBody>
      </p:sp>
      <p:sp>
        <p:nvSpPr>
          <p:cNvPr id="14" name="ZoneTexte 13"/>
          <p:cNvSpPr txBox="1"/>
          <p:nvPr/>
        </p:nvSpPr>
        <p:spPr>
          <a:xfrm>
            <a:off x="6292850" y="5329238"/>
            <a:ext cx="1313180" cy="369332"/>
          </a:xfrm>
          <a:prstGeom prst="rect">
            <a:avLst/>
          </a:prstGeom>
          <a:noFill/>
        </p:spPr>
        <p:txBody>
          <a:bodyPr wrap="none">
            <a:spAutoFit/>
          </a:bodyPr>
          <a:lstStyle/>
          <a:p>
            <a:pPr>
              <a:spcBef>
                <a:spcPct val="20000"/>
              </a:spcBef>
              <a:defRPr/>
            </a:pPr>
            <a:r>
              <a:rPr lang="fr-FR">
                <a:solidFill>
                  <a:schemeClr val="accent6">
                    <a:lumMod val="75000"/>
                  </a:schemeClr>
                </a:solidFill>
                <a:latin typeface="Arial" pitchFamily="34" charset="0"/>
                <a:cs typeface="Arial" pitchFamily="34" charset="0"/>
              </a:rPr>
              <a:t>Opérations</a:t>
            </a:r>
          </a:p>
        </p:txBody>
      </p:sp>
      <p:sp>
        <p:nvSpPr>
          <p:cNvPr id="15" name="Rectangle 14"/>
          <p:cNvSpPr/>
          <p:nvPr/>
        </p:nvSpPr>
        <p:spPr>
          <a:xfrm>
            <a:off x="8696326" y="1563688"/>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L’analyste </a:t>
            </a:r>
          </a:p>
        </p:txBody>
      </p:sp>
      <p:sp>
        <p:nvSpPr>
          <p:cNvPr id="16" name="Rectangle 15"/>
          <p:cNvSpPr/>
          <p:nvPr/>
        </p:nvSpPr>
        <p:spPr>
          <a:xfrm>
            <a:off x="8788401" y="2963863"/>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résolveur</a:t>
            </a:r>
          </a:p>
          <a:p>
            <a:pPr defTabSz="844550">
              <a:lnSpc>
                <a:spcPct val="90000"/>
              </a:lnSpc>
              <a:spcBef>
                <a:spcPct val="20000"/>
              </a:spcBef>
              <a:spcAft>
                <a:spcPct val="10000"/>
              </a:spcAft>
              <a:defRPr/>
            </a:pPr>
            <a:r>
              <a:rPr lang="fr-FR" sz="1900"/>
              <a:t>(solveur) </a:t>
            </a:r>
          </a:p>
        </p:txBody>
      </p:sp>
      <p:sp>
        <p:nvSpPr>
          <p:cNvPr id="17" name="Rectangle 16"/>
          <p:cNvSpPr/>
          <p:nvPr/>
        </p:nvSpPr>
        <p:spPr>
          <a:xfrm>
            <a:off x="8696326" y="4454526"/>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a:t>
            </a:r>
          </a:p>
          <a:p>
            <a:pPr defTabSz="844550">
              <a:lnSpc>
                <a:spcPct val="90000"/>
              </a:lnSpc>
              <a:spcBef>
                <a:spcPct val="20000"/>
              </a:spcBef>
              <a:spcAft>
                <a:spcPct val="10000"/>
              </a:spcAft>
              <a:defRPr/>
            </a:pPr>
            <a:r>
              <a:rPr lang="fr-FR" sz="1900"/>
              <a:t>gestionnaire </a:t>
            </a:r>
          </a:p>
          <a:p>
            <a:pPr defTabSz="844550">
              <a:lnSpc>
                <a:spcPct val="90000"/>
              </a:lnSpc>
              <a:spcBef>
                <a:spcPct val="20000"/>
              </a:spcBef>
              <a:spcAft>
                <a:spcPct val="10000"/>
              </a:spcAft>
              <a:defRPr/>
            </a:pPr>
            <a:r>
              <a:rPr lang="fr-FR" sz="1900"/>
              <a:t>(processus manager)</a:t>
            </a:r>
          </a:p>
        </p:txBody>
      </p:sp>
      <p:sp>
        <p:nvSpPr>
          <p:cNvPr id="18" name="Ellipse 17"/>
          <p:cNvSpPr/>
          <p:nvPr/>
        </p:nvSpPr>
        <p:spPr>
          <a:xfrm>
            <a:off x="5202239" y="2365376"/>
            <a:ext cx="2039937" cy="2041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334" name="Rectangle 2"/>
          <p:cNvSpPr>
            <a:spLocks noChangeArrowheads="1"/>
          </p:cNvSpPr>
          <p:nvPr/>
        </p:nvSpPr>
        <p:spPr bwMode="auto">
          <a:xfrm>
            <a:off x="5295901" y="3054351"/>
            <a:ext cx="1897063" cy="646113"/>
          </a:xfrm>
          <a:prstGeom prst="rect">
            <a:avLst/>
          </a:prstGeom>
          <a:noFill/>
          <a:ln w="9525">
            <a:noFill/>
            <a:miter lim="800000"/>
            <a:headEnd/>
            <a:tailEnd/>
          </a:ln>
        </p:spPr>
        <p:txBody>
          <a:bodyPr>
            <a:spAutoFit/>
          </a:bodyPr>
          <a:lstStyle/>
          <a:p>
            <a:pPr algn="ctr" defTabSz="844550">
              <a:lnSpc>
                <a:spcPct val="90000"/>
              </a:lnSpc>
              <a:spcBef>
                <a:spcPct val="20000"/>
              </a:spcBef>
              <a:spcAft>
                <a:spcPct val="35000"/>
              </a:spcAft>
            </a:pPr>
            <a:r>
              <a:rPr lang="fr-FR" sz="2000">
                <a:solidFill>
                  <a:schemeClr val="bg1"/>
                </a:solidFill>
              </a:rPr>
              <a:t>Processus</a:t>
            </a:r>
            <a:br>
              <a:rPr lang="fr-FR" sz="2000">
                <a:solidFill>
                  <a:schemeClr val="bg1"/>
                </a:solidFill>
              </a:rPr>
            </a:br>
            <a:r>
              <a:rPr lang="fr-FR" sz="2000">
                <a:solidFill>
                  <a:schemeClr val="bg1"/>
                </a:solidFill>
              </a:rPr>
              <a:t>Opérationnel</a:t>
            </a:r>
          </a:p>
        </p:txBody>
      </p:sp>
      <p:sp>
        <p:nvSpPr>
          <p:cNvPr id="20" name="Arc plein 19"/>
          <p:cNvSpPr/>
          <p:nvPr/>
        </p:nvSpPr>
        <p:spPr>
          <a:xfrm rot="266106">
            <a:off x="4159251" y="1349375"/>
            <a:ext cx="4113213" cy="4287838"/>
          </a:xfrm>
          <a:prstGeom prst="blockArc">
            <a:avLst>
              <a:gd name="adj1" fmla="val 17527788"/>
              <a:gd name="adj2" fmla="val 3642576"/>
              <a:gd name="adj3" fmla="val 4754"/>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Ellipse 20"/>
          <p:cNvSpPr/>
          <p:nvPr/>
        </p:nvSpPr>
        <p:spPr>
          <a:xfrm>
            <a:off x="7232650" y="1685925"/>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Ellipse 21"/>
          <p:cNvSpPr/>
          <p:nvPr/>
        </p:nvSpPr>
        <p:spPr>
          <a:xfrm>
            <a:off x="7696200" y="30289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Ellipse 22"/>
          <p:cNvSpPr/>
          <p:nvPr/>
        </p:nvSpPr>
        <p:spPr>
          <a:xfrm>
            <a:off x="7232650" y="4264025"/>
            <a:ext cx="1092200" cy="109378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6339" name="Picture 2" descr="http://t0.gstatic.com/images?q=tbn:ANd9GcTCA3XeLYqS6kYTp6fccmdgDHzEoI_OUkiGGCjWFFYw1oqor_c-aXqjMwQu7w"/>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97963" y="1119188"/>
            <a:ext cx="1219200" cy="1246188"/>
          </a:xfrm>
          <a:prstGeom prst="rect">
            <a:avLst/>
          </a:prstGeom>
          <a:noFill/>
          <a:ln w="9525">
            <a:noFill/>
            <a:miter lim="800000"/>
            <a:headEnd/>
            <a:tailEnd/>
          </a:ln>
        </p:spPr>
      </p:pic>
      <p:sp>
        <p:nvSpPr>
          <p:cNvPr id="24" name="Rectangle 23"/>
          <p:cNvSpPr/>
          <p:nvPr/>
        </p:nvSpPr>
        <p:spPr>
          <a:xfrm>
            <a:off x="5111751" y="2622550"/>
            <a:ext cx="5116513" cy="2032000"/>
          </a:xfrm>
          <a:prstGeom prst="rect">
            <a:avLst/>
          </a:prstGeom>
          <a:solidFill>
            <a:schemeClr val="bg1"/>
          </a:solidFill>
          <a:ln w="15875">
            <a:solidFill>
              <a:schemeClr val="accent4">
                <a:lumMod val="75000"/>
              </a:schemeClr>
            </a:solidFill>
          </a:ln>
        </p:spPr>
        <p:txBody>
          <a:bodyPr lIns="216000" tIns="216000" rIns="216000" bIns="216000">
            <a:spAutoFit/>
          </a:bodyPr>
          <a:lstStyle/>
          <a:p>
            <a:pPr marL="342900" indent="-342900">
              <a:spcBef>
                <a:spcPct val="20000"/>
              </a:spcBef>
              <a:buFont typeface="Arial" charset="0"/>
              <a:buChar char="•"/>
            </a:pPr>
            <a:r>
              <a:rPr lang="fr-FR" sz="2000"/>
              <a:t>Le référent accompagne le manager du processus dans sa mise en place et dans son fonctionnement</a:t>
            </a:r>
          </a:p>
          <a:p>
            <a:pPr marL="342900" indent="-342900">
              <a:spcBef>
                <a:spcPct val="20000"/>
              </a:spcBef>
              <a:buFont typeface="Arial" charset="0"/>
              <a:buChar char="•"/>
            </a:pPr>
            <a:r>
              <a:rPr lang="fr-FR" sz="2000"/>
              <a:t>Il assiste le propriétaire dans l’évolution du processus</a:t>
            </a:r>
          </a:p>
        </p:txBody>
      </p:sp>
      <p:grpSp>
        <p:nvGrpSpPr>
          <p:cNvPr id="56341" name="Groupe 9"/>
          <p:cNvGrpSpPr>
            <a:grpSpLocks/>
          </p:cNvGrpSpPr>
          <p:nvPr/>
        </p:nvGrpSpPr>
        <p:grpSpPr bwMode="auto">
          <a:xfrm>
            <a:off x="5275263" y="2181225"/>
            <a:ext cx="3765550" cy="649288"/>
            <a:chOff x="385242" y="2652805"/>
            <a:chExt cx="5393399" cy="649440"/>
          </a:xfrm>
        </p:grpSpPr>
        <p:sp>
          <p:nvSpPr>
            <p:cNvPr id="26" name="Rectangle à coins arrondis 25"/>
            <p:cNvSpPr/>
            <p:nvPr/>
          </p:nvSpPr>
          <p:spPr>
            <a:xfrm>
              <a:off x="385242" y="2652805"/>
              <a:ext cx="5393399"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417075" y="2684562"/>
              <a:ext cx="5329733" cy="585925"/>
            </a:xfrm>
            <a:prstGeom prst="rect">
              <a:avLst/>
            </a:prstGeom>
          </p:spPr>
          <p:style>
            <a:lnRef idx="0">
              <a:scrgbClr r="0" g="0" b="0"/>
            </a:lnRef>
            <a:fillRef idx="0">
              <a:scrgbClr r="0" g="0" b="0"/>
            </a:fillRef>
            <a:effectRef idx="0">
              <a:scrgbClr r="0" g="0" b="0"/>
            </a:effectRef>
            <a:fontRef idx="minor">
              <a:schemeClr val="lt1"/>
            </a:fontRef>
          </p:style>
          <p:txBody>
            <a:bodyPr lIns="203858" tIns="0" rIns="203858" bIns="0" spcCol="1270" anchor="ctr"/>
            <a:lstStyle/>
            <a:p>
              <a:pPr defTabSz="977900">
                <a:lnSpc>
                  <a:spcPct val="90000"/>
                </a:lnSpc>
                <a:spcBef>
                  <a:spcPct val="20000"/>
                </a:spcBef>
                <a:spcAft>
                  <a:spcPct val="35000"/>
                </a:spcAft>
                <a:defRPr/>
              </a:pPr>
              <a:r>
                <a:rPr lang="fr-FR" sz="2000"/>
                <a:t>Le référent du processus</a:t>
              </a:r>
            </a:p>
          </p:txBody>
        </p:sp>
      </p:grpSp>
      <p:pic>
        <p:nvPicPr>
          <p:cNvPr id="2" name="Image 2" descr="epsi-logo-cmjn">
            <a:extLst>
              <a:ext uri="{FF2B5EF4-FFF2-40B4-BE49-F238E27FC236}">
                <a16:creationId xmlns:a16="http://schemas.microsoft.com/office/drawing/2014/main" id="{383880A9-D230-40FE-82EA-F9D7DE8EFFC3}"/>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31AE8626-5CBA-4C1B-AD99-179137293B22}"/>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re 1"/>
          <p:cNvSpPr>
            <a:spLocks noGrp="1"/>
          </p:cNvSpPr>
          <p:nvPr>
            <p:ph type="title"/>
          </p:nvPr>
        </p:nvSpPr>
        <p:spPr>
          <a:xfrm>
            <a:off x="1531940" y="448056"/>
            <a:ext cx="5865556" cy="640080"/>
          </a:xfrm>
        </p:spPr>
        <p:txBody>
          <a:bodyPr>
            <a:normAutofit fontScale="90000"/>
          </a:bodyPr>
          <a:lstStyle/>
          <a:p>
            <a:r>
              <a:rPr lang="fr-FR" dirty="0"/>
              <a:t>Zoom opérationnel</a:t>
            </a:r>
            <a:br>
              <a:rPr lang="fr-FR" dirty="0"/>
            </a:br>
            <a:r>
              <a:rPr lang="fr-FR" sz="2000" dirty="0"/>
              <a:t>Principe sur les rôles</a:t>
            </a:r>
          </a:p>
        </p:txBody>
      </p:sp>
      <p:sp>
        <p:nvSpPr>
          <p:cNvPr id="57346" name="ZoneTexte 2"/>
          <p:cNvSpPr txBox="1">
            <a:spLocks noChangeArrowheads="1"/>
          </p:cNvSpPr>
          <p:nvPr/>
        </p:nvSpPr>
        <p:spPr bwMode="auto">
          <a:xfrm>
            <a:off x="1501775" y="1379538"/>
            <a:ext cx="8116888" cy="368300"/>
          </a:xfrm>
          <a:prstGeom prst="rect">
            <a:avLst/>
          </a:prstGeom>
          <a:noFill/>
          <a:ln w="9525">
            <a:noFill/>
            <a:miter lim="800000"/>
            <a:headEnd/>
            <a:tailEnd/>
          </a:ln>
        </p:spPr>
        <p:txBody>
          <a:bodyPr>
            <a:spAutoFit/>
          </a:bodyPr>
          <a:lstStyle/>
          <a:p>
            <a:pPr>
              <a:spcBef>
                <a:spcPct val="20000"/>
              </a:spcBef>
            </a:pPr>
            <a:r>
              <a:rPr lang="fr-FR"/>
              <a:t>Les processus ont tous la même structuration.</a:t>
            </a:r>
          </a:p>
        </p:txBody>
      </p:sp>
      <p:sp>
        <p:nvSpPr>
          <p:cNvPr id="6" name="Arc plein 5"/>
          <p:cNvSpPr/>
          <p:nvPr/>
        </p:nvSpPr>
        <p:spPr>
          <a:xfrm rot="10800000">
            <a:off x="4006851" y="1196975"/>
            <a:ext cx="4113213" cy="4287838"/>
          </a:xfrm>
          <a:prstGeom prst="blockArc">
            <a:avLst>
              <a:gd name="adj1" fmla="val 17527788"/>
              <a:gd name="adj2" fmla="val 1155937"/>
              <a:gd name="adj3" fmla="val 5968"/>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Ellipse 6"/>
          <p:cNvSpPr/>
          <p:nvPr/>
        </p:nvSpPr>
        <p:spPr>
          <a:xfrm>
            <a:off x="4022725" y="4217989"/>
            <a:ext cx="1093788" cy="109378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3648075" y="28511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7350" name="Groupe 9"/>
          <p:cNvGrpSpPr>
            <a:grpSpLocks/>
          </p:cNvGrpSpPr>
          <p:nvPr/>
        </p:nvGrpSpPr>
        <p:grpSpPr bwMode="auto">
          <a:xfrm>
            <a:off x="1919289" y="2886076"/>
            <a:ext cx="1971675" cy="1057275"/>
            <a:chOff x="4204411" y="3165327"/>
            <a:chExt cx="1463040" cy="1058160"/>
          </a:xfrm>
        </p:grpSpPr>
        <p:sp>
          <p:nvSpPr>
            <p:cNvPr id="10" name="Rectangle 9"/>
            <p:cNvSpPr/>
            <p:nvPr/>
          </p:nvSpPr>
          <p:spPr>
            <a:xfrm>
              <a:off x="4204411" y="3165327"/>
              <a:ext cx="1463040" cy="10581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4204411" y="3165327"/>
              <a:ext cx="1463040" cy="10581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propriétaire</a:t>
              </a:r>
            </a:p>
            <a:p>
              <a:pPr defTabSz="844550">
                <a:lnSpc>
                  <a:spcPct val="90000"/>
                </a:lnSpc>
                <a:spcBef>
                  <a:spcPct val="20000"/>
                </a:spcBef>
                <a:spcAft>
                  <a:spcPct val="10000"/>
                </a:spcAft>
                <a:defRPr/>
              </a:pPr>
              <a:r>
                <a:rPr lang="fr-FR" sz="1900"/>
                <a:t>(process owner)</a:t>
              </a:r>
            </a:p>
          </p:txBody>
        </p:sp>
      </p:grpSp>
      <p:sp>
        <p:nvSpPr>
          <p:cNvPr id="12" name="Rectangle 11"/>
          <p:cNvSpPr/>
          <p:nvPr/>
        </p:nvSpPr>
        <p:spPr>
          <a:xfrm>
            <a:off x="2736851" y="4425951"/>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référent</a:t>
            </a:r>
          </a:p>
        </p:txBody>
      </p:sp>
      <p:sp>
        <p:nvSpPr>
          <p:cNvPr id="57352" name="ZoneTexte 4"/>
          <p:cNvSpPr txBox="1">
            <a:spLocks noChangeArrowheads="1"/>
          </p:cNvSpPr>
          <p:nvPr/>
        </p:nvSpPr>
        <p:spPr bwMode="auto">
          <a:xfrm>
            <a:off x="4570414" y="5311775"/>
            <a:ext cx="1013419" cy="369332"/>
          </a:xfrm>
          <a:prstGeom prst="rect">
            <a:avLst/>
          </a:prstGeom>
          <a:noFill/>
          <a:ln w="9525">
            <a:noFill/>
            <a:miter lim="800000"/>
            <a:headEnd/>
            <a:tailEnd/>
          </a:ln>
        </p:spPr>
        <p:txBody>
          <a:bodyPr wrap="none">
            <a:spAutoFit/>
          </a:bodyPr>
          <a:lstStyle/>
          <a:p>
            <a:pPr>
              <a:spcBef>
                <a:spcPct val="20000"/>
              </a:spcBef>
            </a:pPr>
            <a:r>
              <a:rPr lang="fr-FR">
                <a:solidFill>
                  <a:srgbClr val="C00000"/>
                </a:solidFill>
              </a:rPr>
              <a:t>Pilotage</a:t>
            </a:r>
          </a:p>
        </p:txBody>
      </p:sp>
      <p:sp>
        <p:nvSpPr>
          <p:cNvPr id="14" name="ZoneTexte 13"/>
          <p:cNvSpPr txBox="1"/>
          <p:nvPr/>
        </p:nvSpPr>
        <p:spPr>
          <a:xfrm>
            <a:off x="6292850" y="5329238"/>
            <a:ext cx="1313180" cy="369332"/>
          </a:xfrm>
          <a:prstGeom prst="rect">
            <a:avLst/>
          </a:prstGeom>
          <a:noFill/>
        </p:spPr>
        <p:txBody>
          <a:bodyPr wrap="none">
            <a:spAutoFit/>
          </a:bodyPr>
          <a:lstStyle/>
          <a:p>
            <a:pPr>
              <a:spcBef>
                <a:spcPct val="20000"/>
              </a:spcBef>
              <a:defRPr/>
            </a:pPr>
            <a:r>
              <a:rPr lang="fr-FR">
                <a:solidFill>
                  <a:schemeClr val="accent6">
                    <a:lumMod val="75000"/>
                  </a:schemeClr>
                </a:solidFill>
                <a:latin typeface="Arial" pitchFamily="34" charset="0"/>
                <a:cs typeface="Arial" pitchFamily="34" charset="0"/>
              </a:rPr>
              <a:t>Opérations</a:t>
            </a:r>
          </a:p>
        </p:txBody>
      </p:sp>
      <p:sp>
        <p:nvSpPr>
          <p:cNvPr id="15" name="Rectangle 14"/>
          <p:cNvSpPr/>
          <p:nvPr/>
        </p:nvSpPr>
        <p:spPr>
          <a:xfrm>
            <a:off x="8696326" y="1563688"/>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L’analyste </a:t>
            </a:r>
          </a:p>
        </p:txBody>
      </p:sp>
      <p:sp>
        <p:nvSpPr>
          <p:cNvPr id="16" name="Rectangle 15"/>
          <p:cNvSpPr/>
          <p:nvPr/>
        </p:nvSpPr>
        <p:spPr>
          <a:xfrm>
            <a:off x="8788401" y="2963863"/>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dirty="0"/>
              <a:t>Le solveur</a:t>
            </a:r>
          </a:p>
          <a:p>
            <a:pPr defTabSz="844550">
              <a:lnSpc>
                <a:spcPct val="90000"/>
              </a:lnSpc>
              <a:spcBef>
                <a:spcPct val="20000"/>
              </a:spcBef>
              <a:spcAft>
                <a:spcPct val="10000"/>
              </a:spcAft>
              <a:defRPr/>
            </a:pPr>
            <a:r>
              <a:rPr lang="fr-FR" sz="1900" dirty="0"/>
              <a:t>(solver) </a:t>
            </a:r>
          </a:p>
        </p:txBody>
      </p:sp>
      <p:sp>
        <p:nvSpPr>
          <p:cNvPr id="17" name="Rectangle 16"/>
          <p:cNvSpPr/>
          <p:nvPr/>
        </p:nvSpPr>
        <p:spPr>
          <a:xfrm>
            <a:off x="8696326" y="4454526"/>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a:t>
            </a:r>
          </a:p>
          <a:p>
            <a:pPr defTabSz="844550">
              <a:lnSpc>
                <a:spcPct val="90000"/>
              </a:lnSpc>
              <a:spcBef>
                <a:spcPct val="20000"/>
              </a:spcBef>
              <a:spcAft>
                <a:spcPct val="10000"/>
              </a:spcAft>
              <a:defRPr/>
            </a:pPr>
            <a:r>
              <a:rPr lang="fr-FR" sz="1900"/>
              <a:t>gestionnaire </a:t>
            </a:r>
          </a:p>
          <a:p>
            <a:pPr defTabSz="844550">
              <a:lnSpc>
                <a:spcPct val="90000"/>
              </a:lnSpc>
              <a:spcBef>
                <a:spcPct val="20000"/>
              </a:spcBef>
              <a:spcAft>
                <a:spcPct val="10000"/>
              </a:spcAft>
              <a:defRPr/>
            </a:pPr>
            <a:r>
              <a:rPr lang="fr-FR" sz="1900"/>
              <a:t>(processus manager)</a:t>
            </a:r>
          </a:p>
        </p:txBody>
      </p:sp>
      <p:sp>
        <p:nvSpPr>
          <p:cNvPr id="18" name="Ellipse 17"/>
          <p:cNvSpPr/>
          <p:nvPr/>
        </p:nvSpPr>
        <p:spPr>
          <a:xfrm>
            <a:off x="5202239" y="2365376"/>
            <a:ext cx="2039937" cy="2041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358" name="Rectangle 2"/>
          <p:cNvSpPr>
            <a:spLocks noChangeArrowheads="1"/>
          </p:cNvSpPr>
          <p:nvPr/>
        </p:nvSpPr>
        <p:spPr bwMode="auto">
          <a:xfrm>
            <a:off x="5295901" y="3054351"/>
            <a:ext cx="1897063" cy="646113"/>
          </a:xfrm>
          <a:prstGeom prst="rect">
            <a:avLst/>
          </a:prstGeom>
          <a:noFill/>
          <a:ln w="9525">
            <a:noFill/>
            <a:miter lim="800000"/>
            <a:headEnd/>
            <a:tailEnd/>
          </a:ln>
        </p:spPr>
        <p:txBody>
          <a:bodyPr>
            <a:spAutoFit/>
          </a:bodyPr>
          <a:lstStyle/>
          <a:p>
            <a:pPr algn="ctr" defTabSz="844550">
              <a:lnSpc>
                <a:spcPct val="90000"/>
              </a:lnSpc>
              <a:spcBef>
                <a:spcPct val="20000"/>
              </a:spcBef>
              <a:spcAft>
                <a:spcPct val="35000"/>
              </a:spcAft>
            </a:pPr>
            <a:r>
              <a:rPr lang="fr-FR" sz="2000">
                <a:solidFill>
                  <a:schemeClr val="bg1"/>
                </a:solidFill>
              </a:rPr>
              <a:t>Processus</a:t>
            </a:r>
            <a:br>
              <a:rPr lang="fr-FR" sz="2000">
                <a:solidFill>
                  <a:schemeClr val="bg1"/>
                </a:solidFill>
              </a:rPr>
            </a:br>
            <a:r>
              <a:rPr lang="fr-FR" sz="2000">
                <a:solidFill>
                  <a:schemeClr val="bg1"/>
                </a:solidFill>
              </a:rPr>
              <a:t>Opérationnel</a:t>
            </a:r>
          </a:p>
        </p:txBody>
      </p:sp>
      <p:sp>
        <p:nvSpPr>
          <p:cNvPr id="20" name="Arc plein 19"/>
          <p:cNvSpPr/>
          <p:nvPr/>
        </p:nvSpPr>
        <p:spPr>
          <a:xfrm rot="266106">
            <a:off x="4159251" y="1349375"/>
            <a:ext cx="4113213" cy="4287838"/>
          </a:xfrm>
          <a:prstGeom prst="blockArc">
            <a:avLst>
              <a:gd name="adj1" fmla="val 17527788"/>
              <a:gd name="adj2" fmla="val 3642576"/>
              <a:gd name="adj3" fmla="val 4754"/>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Ellipse 20"/>
          <p:cNvSpPr/>
          <p:nvPr/>
        </p:nvSpPr>
        <p:spPr>
          <a:xfrm>
            <a:off x="7232650" y="1685925"/>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Ellipse 21"/>
          <p:cNvSpPr/>
          <p:nvPr/>
        </p:nvSpPr>
        <p:spPr>
          <a:xfrm>
            <a:off x="7696200" y="30289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Ellipse 22"/>
          <p:cNvSpPr/>
          <p:nvPr/>
        </p:nvSpPr>
        <p:spPr>
          <a:xfrm>
            <a:off x="7232650" y="4264025"/>
            <a:ext cx="1092200" cy="1093788"/>
          </a:xfrm>
          <a:prstGeom prst="ellipse">
            <a:avLst/>
          </a:prstGeom>
          <a:solidFill>
            <a:schemeClr val="tx2">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7363" name="Picture 2" descr="http://t0.gstatic.com/images?q=tbn:ANd9GcTCA3XeLYqS6kYTp6fccmdgDHzEoI_OUkiGGCjWFFYw1oqor_c-aXqjMwQu7w"/>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12740" y="1124744"/>
            <a:ext cx="1219200" cy="1246188"/>
          </a:xfrm>
          <a:prstGeom prst="rect">
            <a:avLst/>
          </a:prstGeom>
          <a:noFill/>
          <a:ln w="9525">
            <a:noFill/>
            <a:miter lim="800000"/>
            <a:headEnd/>
            <a:tailEnd/>
          </a:ln>
        </p:spPr>
      </p:pic>
      <p:sp>
        <p:nvSpPr>
          <p:cNvPr id="24" name="Rectangle 23"/>
          <p:cNvSpPr/>
          <p:nvPr/>
        </p:nvSpPr>
        <p:spPr>
          <a:xfrm>
            <a:off x="1812925" y="1484314"/>
            <a:ext cx="5429250" cy="3673475"/>
          </a:xfrm>
          <a:prstGeom prst="rect">
            <a:avLst/>
          </a:prstGeom>
          <a:solidFill>
            <a:schemeClr val="bg1"/>
          </a:solidFill>
          <a:ln w="15875">
            <a:solidFill>
              <a:schemeClr val="accent4">
                <a:lumMod val="75000"/>
              </a:schemeClr>
            </a:solidFill>
          </a:ln>
        </p:spPr>
        <p:txBody>
          <a:bodyPr lIns="216000" tIns="216000" rIns="216000" bIns="0"/>
          <a:lstStyle/>
          <a:p>
            <a:pPr marL="285750" indent="-285750">
              <a:spcBef>
                <a:spcPct val="20000"/>
              </a:spcBef>
              <a:buFont typeface="Arial" pitchFamily="34" charset="0"/>
              <a:buChar char="•"/>
              <a:defRPr/>
            </a:pPr>
            <a:r>
              <a:rPr lang="fr-FR" dirty="0"/>
              <a:t>Il consolide la vision globale sur son processus et son périmètre,</a:t>
            </a:r>
          </a:p>
          <a:p>
            <a:pPr marL="285750" indent="-285750">
              <a:spcBef>
                <a:spcPct val="20000"/>
              </a:spcBef>
              <a:buFont typeface="Arial" pitchFamily="34" charset="0"/>
              <a:buChar char="•"/>
              <a:defRPr/>
            </a:pPr>
            <a:r>
              <a:rPr lang="fr-FR" dirty="0"/>
              <a:t>Il est responsable de la bonne exécution du processus et de l’analyse de ses dysfonctionnements</a:t>
            </a:r>
          </a:p>
          <a:p>
            <a:pPr marL="285750" indent="-285750">
              <a:spcBef>
                <a:spcPct val="20000"/>
              </a:spcBef>
              <a:buFont typeface="Arial" pitchFamily="34" charset="0"/>
              <a:buChar char="•"/>
              <a:defRPr/>
            </a:pPr>
            <a:r>
              <a:rPr lang="fr-FR" dirty="0"/>
              <a:t>Il peut intervenir sur un ou plusieurs contrats,</a:t>
            </a:r>
          </a:p>
          <a:p>
            <a:pPr marL="285750" indent="-285750">
              <a:spcBef>
                <a:spcPct val="20000"/>
              </a:spcBef>
              <a:buFont typeface="Arial" pitchFamily="34" charset="0"/>
              <a:buChar char="•"/>
              <a:defRPr/>
            </a:pPr>
            <a:r>
              <a:rPr lang="fr-FR" dirty="0"/>
              <a:t>Cet acteur est pour :</a:t>
            </a:r>
          </a:p>
          <a:p>
            <a:pPr marL="742950" lvl="1" indent="-285750">
              <a:spcBef>
                <a:spcPct val="20000"/>
              </a:spcBef>
              <a:buFont typeface="Arial" pitchFamily="34" charset="0"/>
              <a:buChar char="•"/>
              <a:defRPr/>
            </a:pPr>
            <a:r>
              <a:rPr lang="fr-FR" dirty="0"/>
              <a:t>le processus Incident, issu des entités de service desk, </a:t>
            </a:r>
          </a:p>
          <a:p>
            <a:pPr marL="742950" lvl="1" indent="-285750">
              <a:spcBef>
                <a:spcPct val="20000"/>
              </a:spcBef>
              <a:buFont typeface="Arial" pitchFamily="34" charset="0"/>
              <a:buChar char="•"/>
              <a:defRPr/>
            </a:pPr>
            <a:r>
              <a:rPr lang="fr-FR" dirty="0"/>
              <a:t>les processus Problème et/ou Change,  issu de l’entité DELIVERY </a:t>
            </a:r>
          </a:p>
        </p:txBody>
      </p:sp>
      <p:grpSp>
        <p:nvGrpSpPr>
          <p:cNvPr id="57365" name="Groupe 5"/>
          <p:cNvGrpSpPr>
            <a:grpSpLocks/>
          </p:cNvGrpSpPr>
          <p:nvPr/>
        </p:nvGrpSpPr>
        <p:grpSpPr bwMode="auto">
          <a:xfrm>
            <a:off x="2360614" y="1052514"/>
            <a:ext cx="4383087" cy="649287"/>
            <a:chOff x="385242" y="26335"/>
            <a:chExt cx="5393399" cy="649440"/>
          </a:xfrm>
        </p:grpSpPr>
        <p:sp>
          <p:nvSpPr>
            <p:cNvPr id="26" name="Rectangle à coins arrondis 25"/>
            <p:cNvSpPr/>
            <p:nvPr/>
          </p:nvSpPr>
          <p:spPr>
            <a:xfrm>
              <a:off x="385242" y="26335"/>
              <a:ext cx="5393399"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416497" y="58092"/>
              <a:ext cx="5330889" cy="585925"/>
            </a:xfrm>
            <a:prstGeom prst="rect">
              <a:avLst/>
            </a:prstGeom>
          </p:spPr>
          <p:style>
            <a:lnRef idx="0">
              <a:scrgbClr r="0" g="0" b="0"/>
            </a:lnRef>
            <a:fillRef idx="0">
              <a:scrgbClr r="0" g="0" b="0"/>
            </a:fillRef>
            <a:effectRef idx="0">
              <a:scrgbClr r="0" g="0" b="0"/>
            </a:effectRef>
            <a:fontRef idx="minor">
              <a:schemeClr val="lt1"/>
            </a:fontRef>
          </p:style>
          <p:txBody>
            <a:bodyPr lIns="203858" tIns="0" rIns="203858" bIns="0" spcCol="1270" anchor="ctr"/>
            <a:lstStyle/>
            <a:p>
              <a:pPr defTabSz="977900">
                <a:lnSpc>
                  <a:spcPct val="90000"/>
                </a:lnSpc>
                <a:spcBef>
                  <a:spcPct val="20000"/>
                </a:spcBef>
                <a:spcAft>
                  <a:spcPct val="35000"/>
                </a:spcAft>
                <a:defRPr/>
              </a:pPr>
              <a:r>
                <a:rPr lang="fr-FR" sz="2000" dirty="0"/>
                <a:t>Le manager du processus</a:t>
              </a:r>
              <a:br>
                <a:rPr lang="fr-FR" sz="2000" dirty="0"/>
              </a:br>
              <a:r>
                <a:rPr lang="fr-FR" sz="2000" dirty="0"/>
                <a:t>(process manager)</a:t>
              </a:r>
            </a:p>
          </p:txBody>
        </p:sp>
      </p:grpSp>
      <p:pic>
        <p:nvPicPr>
          <p:cNvPr id="2" name="Image 2" descr="epsi-logo-cmjn">
            <a:extLst>
              <a:ext uri="{FF2B5EF4-FFF2-40B4-BE49-F238E27FC236}">
                <a16:creationId xmlns:a16="http://schemas.microsoft.com/office/drawing/2014/main" id="{DEA2AAA5-9D5E-421D-AC86-944E9A3CDEEA}"/>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1240D051-AD2B-4E5D-9B78-3145FA56DA48}"/>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a:spLocks noGrp="1"/>
          </p:cNvSpPr>
          <p:nvPr>
            <p:ph type="title"/>
          </p:nvPr>
        </p:nvSpPr>
        <p:spPr>
          <a:xfrm>
            <a:off x="1498160" y="448056"/>
            <a:ext cx="5899336" cy="640080"/>
          </a:xfrm>
        </p:spPr>
        <p:txBody>
          <a:bodyPr>
            <a:normAutofit fontScale="90000"/>
          </a:bodyPr>
          <a:lstStyle/>
          <a:p>
            <a:r>
              <a:rPr lang="fr-FR" dirty="0"/>
              <a:t>Zoom opérationnel</a:t>
            </a:r>
            <a:br>
              <a:rPr lang="fr-FR" dirty="0"/>
            </a:br>
            <a:r>
              <a:rPr lang="fr-FR" sz="2000" dirty="0"/>
              <a:t>Principe sur les rôles</a:t>
            </a:r>
          </a:p>
        </p:txBody>
      </p:sp>
      <p:sp>
        <p:nvSpPr>
          <p:cNvPr id="58370" name="ZoneTexte 2"/>
          <p:cNvSpPr txBox="1">
            <a:spLocks noChangeArrowheads="1"/>
          </p:cNvSpPr>
          <p:nvPr/>
        </p:nvSpPr>
        <p:spPr bwMode="auto">
          <a:xfrm>
            <a:off x="1501775" y="1379538"/>
            <a:ext cx="8116888" cy="368300"/>
          </a:xfrm>
          <a:prstGeom prst="rect">
            <a:avLst/>
          </a:prstGeom>
          <a:noFill/>
          <a:ln w="9525">
            <a:noFill/>
            <a:miter lim="800000"/>
            <a:headEnd/>
            <a:tailEnd/>
          </a:ln>
        </p:spPr>
        <p:txBody>
          <a:bodyPr>
            <a:spAutoFit/>
          </a:bodyPr>
          <a:lstStyle/>
          <a:p>
            <a:pPr>
              <a:spcBef>
                <a:spcPct val="20000"/>
              </a:spcBef>
            </a:pPr>
            <a:r>
              <a:rPr lang="fr-FR"/>
              <a:t>Les processus ont tous la même structuration.</a:t>
            </a:r>
          </a:p>
        </p:txBody>
      </p:sp>
      <p:sp>
        <p:nvSpPr>
          <p:cNvPr id="6" name="Arc plein 5"/>
          <p:cNvSpPr/>
          <p:nvPr/>
        </p:nvSpPr>
        <p:spPr>
          <a:xfrm rot="10800000">
            <a:off x="4006851" y="1196975"/>
            <a:ext cx="4113213" cy="4287838"/>
          </a:xfrm>
          <a:prstGeom prst="blockArc">
            <a:avLst>
              <a:gd name="adj1" fmla="val 17527788"/>
              <a:gd name="adj2" fmla="val 1155937"/>
              <a:gd name="adj3" fmla="val 5968"/>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Ellipse 6"/>
          <p:cNvSpPr/>
          <p:nvPr/>
        </p:nvSpPr>
        <p:spPr>
          <a:xfrm>
            <a:off x="4022725" y="4217989"/>
            <a:ext cx="1093788" cy="109378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3648075" y="28511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8374" name="Groupe 9"/>
          <p:cNvGrpSpPr>
            <a:grpSpLocks/>
          </p:cNvGrpSpPr>
          <p:nvPr/>
        </p:nvGrpSpPr>
        <p:grpSpPr bwMode="auto">
          <a:xfrm>
            <a:off x="1919289" y="2886076"/>
            <a:ext cx="1971675" cy="1057275"/>
            <a:chOff x="4204411" y="3165327"/>
            <a:chExt cx="1463040" cy="1058160"/>
          </a:xfrm>
        </p:grpSpPr>
        <p:sp>
          <p:nvSpPr>
            <p:cNvPr id="10" name="Rectangle 9"/>
            <p:cNvSpPr/>
            <p:nvPr/>
          </p:nvSpPr>
          <p:spPr>
            <a:xfrm>
              <a:off x="4204411" y="3165327"/>
              <a:ext cx="1463040" cy="10581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4204411" y="3165327"/>
              <a:ext cx="1463040" cy="10581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propriétaire</a:t>
              </a:r>
            </a:p>
            <a:p>
              <a:pPr defTabSz="844550">
                <a:lnSpc>
                  <a:spcPct val="90000"/>
                </a:lnSpc>
                <a:spcBef>
                  <a:spcPct val="20000"/>
                </a:spcBef>
                <a:spcAft>
                  <a:spcPct val="10000"/>
                </a:spcAft>
                <a:defRPr/>
              </a:pPr>
              <a:r>
                <a:rPr lang="fr-FR" sz="1900"/>
                <a:t>(process owner)</a:t>
              </a:r>
            </a:p>
          </p:txBody>
        </p:sp>
      </p:grpSp>
      <p:sp>
        <p:nvSpPr>
          <p:cNvPr id="12" name="Rectangle 11"/>
          <p:cNvSpPr/>
          <p:nvPr/>
        </p:nvSpPr>
        <p:spPr>
          <a:xfrm>
            <a:off x="2736851" y="4425951"/>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référent</a:t>
            </a:r>
          </a:p>
        </p:txBody>
      </p:sp>
      <p:sp>
        <p:nvSpPr>
          <p:cNvPr id="58376" name="ZoneTexte 4"/>
          <p:cNvSpPr txBox="1">
            <a:spLocks noChangeArrowheads="1"/>
          </p:cNvSpPr>
          <p:nvPr/>
        </p:nvSpPr>
        <p:spPr bwMode="auto">
          <a:xfrm>
            <a:off x="4570414" y="5311775"/>
            <a:ext cx="1013419" cy="369332"/>
          </a:xfrm>
          <a:prstGeom prst="rect">
            <a:avLst/>
          </a:prstGeom>
          <a:noFill/>
          <a:ln w="9525">
            <a:noFill/>
            <a:miter lim="800000"/>
            <a:headEnd/>
            <a:tailEnd/>
          </a:ln>
        </p:spPr>
        <p:txBody>
          <a:bodyPr wrap="none">
            <a:spAutoFit/>
          </a:bodyPr>
          <a:lstStyle/>
          <a:p>
            <a:pPr>
              <a:spcBef>
                <a:spcPct val="20000"/>
              </a:spcBef>
            </a:pPr>
            <a:r>
              <a:rPr lang="fr-FR">
                <a:solidFill>
                  <a:srgbClr val="C00000"/>
                </a:solidFill>
              </a:rPr>
              <a:t>Pilotage</a:t>
            </a:r>
          </a:p>
        </p:txBody>
      </p:sp>
      <p:sp>
        <p:nvSpPr>
          <p:cNvPr id="14" name="ZoneTexte 13"/>
          <p:cNvSpPr txBox="1"/>
          <p:nvPr/>
        </p:nvSpPr>
        <p:spPr>
          <a:xfrm>
            <a:off x="6292850" y="5329238"/>
            <a:ext cx="1313180" cy="369332"/>
          </a:xfrm>
          <a:prstGeom prst="rect">
            <a:avLst/>
          </a:prstGeom>
          <a:noFill/>
        </p:spPr>
        <p:txBody>
          <a:bodyPr wrap="none">
            <a:spAutoFit/>
          </a:bodyPr>
          <a:lstStyle/>
          <a:p>
            <a:pPr>
              <a:spcBef>
                <a:spcPct val="20000"/>
              </a:spcBef>
              <a:defRPr/>
            </a:pPr>
            <a:r>
              <a:rPr lang="fr-FR">
                <a:solidFill>
                  <a:schemeClr val="accent6">
                    <a:lumMod val="75000"/>
                  </a:schemeClr>
                </a:solidFill>
                <a:latin typeface="Arial" pitchFamily="34" charset="0"/>
                <a:cs typeface="Arial" pitchFamily="34" charset="0"/>
              </a:rPr>
              <a:t>Opérations</a:t>
            </a:r>
          </a:p>
        </p:txBody>
      </p:sp>
      <p:sp>
        <p:nvSpPr>
          <p:cNvPr id="15" name="Rectangle 14"/>
          <p:cNvSpPr/>
          <p:nvPr/>
        </p:nvSpPr>
        <p:spPr>
          <a:xfrm>
            <a:off x="8696326" y="1563688"/>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L’analyste </a:t>
            </a:r>
          </a:p>
        </p:txBody>
      </p:sp>
      <p:sp>
        <p:nvSpPr>
          <p:cNvPr id="16" name="Rectangle 15"/>
          <p:cNvSpPr/>
          <p:nvPr/>
        </p:nvSpPr>
        <p:spPr>
          <a:xfrm>
            <a:off x="8788401" y="2963863"/>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dirty="0"/>
              <a:t>Le solveur</a:t>
            </a:r>
          </a:p>
          <a:p>
            <a:pPr defTabSz="844550">
              <a:lnSpc>
                <a:spcPct val="90000"/>
              </a:lnSpc>
              <a:spcBef>
                <a:spcPct val="20000"/>
              </a:spcBef>
              <a:spcAft>
                <a:spcPct val="10000"/>
              </a:spcAft>
              <a:defRPr/>
            </a:pPr>
            <a:r>
              <a:rPr lang="fr-FR" sz="1900" dirty="0"/>
              <a:t>(solver) </a:t>
            </a:r>
          </a:p>
        </p:txBody>
      </p:sp>
      <p:sp>
        <p:nvSpPr>
          <p:cNvPr id="17" name="Rectangle 16"/>
          <p:cNvSpPr/>
          <p:nvPr/>
        </p:nvSpPr>
        <p:spPr>
          <a:xfrm>
            <a:off x="8696326" y="4454526"/>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a:t>
            </a:r>
          </a:p>
          <a:p>
            <a:pPr defTabSz="844550">
              <a:lnSpc>
                <a:spcPct val="90000"/>
              </a:lnSpc>
              <a:spcBef>
                <a:spcPct val="20000"/>
              </a:spcBef>
              <a:spcAft>
                <a:spcPct val="10000"/>
              </a:spcAft>
              <a:defRPr/>
            </a:pPr>
            <a:r>
              <a:rPr lang="fr-FR" sz="1900"/>
              <a:t>gestionnaire </a:t>
            </a:r>
          </a:p>
          <a:p>
            <a:pPr defTabSz="844550">
              <a:lnSpc>
                <a:spcPct val="90000"/>
              </a:lnSpc>
              <a:spcBef>
                <a:spcPct val="20000"/>
              </a:spcBef>
              <a:spcAft>
                <a:spcPct val="10000"/>
              </a:spcAft>
              <a:defRPr/>
            </a:pPr>
            <a:r>
              <a:rPr lang="fr-FR" sz="1900"/>
              <a:t>(processus manager)</a:t>
            </a:r>
          </a:p>
        </p:txBody>
      </p:sp>
      <p:sp>
        <p:nvSpPr>
          <p:cNvPr id="18" name="Ellipse 17"/>
          <p:cNvSpPr/>
          <p:nvPr/>
        </p:nvSpPr>
        <p:spPr>
          <a:xfrm>
            <a:off x="5202239" y="2365376"/>
            <a:ext cx="2039937" cy="2041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382" name="Rectangle 2"/>
          <p:cNvSpPr>
            <a:spLocks noChangeArrowheads="1"/>
          </p:cNvSpPr>
          <p:nvPr/>
        </p:nvSpPr>
        <p:spPr bwMode="auto">
          <a:xfrm>
            <a:off x="5295901" y="3054351"/>
            <a:ext cx="1897063" cy="646113"/>
          </a:xfrm>
          <a:prstGeom prst="rect">
            <a:avLst/>
          </a:prstGeom>
          <a:noFill/>
          <a:ln w="9525">
            <a:noFill/>
            <a:miter lim="800000"/>
            <a:headEnd/>
            <a:tailEnd/>
          </a:ln>
        </p:spPr>
        <p:txBody>
          <a:bodyPr>
            <a:spAutoFit/>
          </a:bodyPr>
          <a:lstStyle/>
          <a:p>
            <a:pPr algn="ctr" defTabSz="844550">
              <a:lnSpc>
                <a:spcPct val="90000"/>
              </a:lnSpc>
              <a:spcBef>
                <a:spcPct val="20000"/>
              </a:spcBef>
              <a:spcAft>
                <a:spcPct val="35000"/>
              </a:spcAft>
            </a:pPr>
            <a:r>
              <a:rPr lang="fr-FR" sz="2000">
                <a:solidFill>
                  <a:schemeClr val="bg1"/>
                </a:solidFill>
              </a:rPr>
              <a:t>Processus</a:t>
            </a:r>
            <a:br>
              <a:rPr lang="fr-FR" sz="2000">
                <a:solidFill>
                  <a:schemeClr val="bg1"/>
                </a:solidFill>
              </a:rPr>
            </a:br>
            <a:r>
              <a:rPr lang="fr-FR" sz="2000">
                <a:solidFill>
                  <a:schemeClr val="bg1"/>
                </a:solidFill>
              </a:rPr>
              <a:t>Opérationnel</a:t>
            </a:r>
          </a:p>
        </p:txBody>
      </p:sp>
      <p:sp>
        <p:nvSpPr>
          <p:cNvPr id="20" name="Arc plein 19"/>
          <p:cNvSpPr/>
          <p:nvPr/>
        </p:nvSpPr>
        <p:spPr>
          <a:xfrm rot="266106">
            <a:off x="4159251" y="1349375"/>
            <a:ext cx="4113213" cy="4287838"/>
          </a:xfrm>
          <a:prstGeom prst="blockArc">
            <a:avLst>
              <a:gd name="adj1" fmla="val 17527788"/>
              <a:gd name="adj2" fmla="val 3642576"/>
              <a:gd name="adj3" fmla="val 4754"/>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Ellipse 20"/>
          <p:cNvSpPr/>
          <p:nvPr/>
        </p:nvSpPr>
        <p:spPr>
          <a:xfrm>
            <a:off x="7232650" y="1685925"/>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Ellipse 21"/>
          <p:cNvSpPr/>
          <p:nvPr/>
        </p:nvSpPr>
        <p:spPr>
          <a:xfrm>
            <a:off x="7696200" y="3028950"/>
            <a:ext cx="1092200" cy="1092200"/>
          </a:xfrm>
          <a:prstGeom prst="ellipse">
            <a:avLst/>
          </a:prstGeom>
          <a:solidFill>
            <a:schemeClr val="tx2">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Ellipse 22"/>
          <p:cNvSpPr/>
          <p:nvPr/>
        </p:nvSpPr>
        <p:spPr>
          <a:xfrm>
            <a:off x="7232650" y="4264025"/>
            <a:ext cx="1092200" cy="109378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8387" name="Picture 2" descr="http://t0.gstatic.com/images?q=tbn:ANd9GcTCA3XeLYqS6kYTp6fccmdgDHzEoI_OUkiGGCjWFFYw1oqor_c-aXqjMwQu7w"/>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78960" y="1119188"/>
            <a:ext cx="1219200" cy="1246188"/>
          </a:xfrm>
          <a:prstGeom prst="rect">
            <a:avLst/>
          </a:prstGeom>
          <a:noFill/>
          <a:ln w="9525">
            <a:noFill/>
            <a:miter lim="800000"/>
            <a:headEnd/>
            <a:tailEnd/>
          </a:ln>
        </p:spPr>
      </p:pic>
      <p:sp>
        <p:nvSpPr>
          <p:cNvPr id="24" name="Rectangle 23"/>
          <p:cNvSpPr/>
          <p:nvPr/>
        </p:nvSpPr>
        <p:spPr>
          <a:xfrm>
            <a:off x="1847851" y="2860675"/>
            <a:ext cx="6119813" cy="1360488"/>
          </a:xfrm>
          <a:prstGeom prst="rect">
            <a:avLst/>
          </a:prstGeom>
          <a:solidFill>
            <a:schemeClr val="bg1"/>
          </a:solidFill>
          <a:ln w="15875">
            <a:solidFill>
              <a:schemeClr val="accent4">
                <a:lumMod val="75000"/>
              </a:schemeClr>
            </a:solidFill>
          </a:ln>
        </p:spPr>
        <p:txBody>
          <a:bodyPr lIns="216000" tIns="216000" rIns="216000" bIns="0"/>
          <a:lstStyle/>
          <a:p>
            <a:pPr marL="285750" indent="-285750">
              <a:spcBef>
                <a:spcPct val="20000"/>
              </a:spcBef>
              <a:buFont typeface="Arial" charset="0"/>
              <a:buChar char="•"/>
              <a:defRPr/>
            </a:pPr>
            <a:r>
              <a:rPr lang="fr-FR" dirty="0"/>
              <a:t>il est responsable du traitement de l’événement du processus (incident, problème, change,…)</a:t>
            </a:r>
          </a:p>
          <a:p>
            <a:pPr marL="285750" indent="-285750">
              <a:spcBef>
                <a:spcPct val="20000"/>
              </a:spcBef>
              <a:buFont typeface="Arial" charset="0"/>
              <a:buChar char="•"/>
              <a:defRPr/>
            </a:pPr>
            <a:r>
              <a:rPr lang="fr-FR" dirty="0"/>
              <a:t>Il peut se faire assister par un ou plusieurs Analystes</a:t>
            </a:r>
          </a:p>
        </p:txBody>
      </p:sp>
      <p:grpSp>
        <p:nvGrpSpPr>
          <p:cNvPr id="58389" name="Groupe 9"/>
          <p:cNvGrpSpPr>
            <a:grpSpLocks/>
          </p:cNvGrpSpPr>
          <p:nvPr/>
        </p:nvGrpSpPr>
        <p:grpSpPr bwMode="auto">
          <a:xfrm>
            <a:off x="2416176" y="2452689"/>
            <a:ext cx="4384675" cy="579437"/>
            <a:chOff x="385242" y="2652805"/>
            <a:chExt cx="5393399" cy="649440"/>
          </a:xfrm>
        </p:grpSpPr>
        <p:sp>
          <p:nvSpPr>
            <p:cNvPr id="26" name="Rectangle à coins arrondis 25"/>
            <p:cNvSpPr/>
            <p:nvPr/>
          </p:nvSpPr>
          <p:spPr>
            <a:xfrm>
              <a:off x="385242" y="2652805"/>
              <a:ext cx="5393399"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416485" y="2684832"/>
              <a:ext cx="5330912" cy="585386"/>
            </a:xfrm>
            <a:prstGeom prst="rect">
              <a:avLst/>
            </a:prstGeom>
          </p:spPr>
          <p:style>
            <a:lnRef idx="0">
              <a:scrgbClr r="0" g="0" b="0"/>
            </a:lnRef>
            <a:fillRef idx="0">
              <a:scrgbClr r="0" g="0" b="0"/>
            </a:fillRef>
            <a:effectRef idx="0">
              <a:scrgbClr r="0" g="0" b="0"/>
            </a:effectRef>
            <a:fontRef idx="minor">
              <a:schemeClr val="lt1"/>
            </a:fontRef>
          </p:style>
          <p:txBody>
            <a:bodyPr lIns="203858" tIns="0" rIns="203858" bIns="0" spcCol="1270" anchor="ctr"/>
            <a:lstStyle/>
            <a:p>
              <a:pPr defTabSz="977900">
                <a:lnSpc>
                  <a:spcPct val="90000"/>
                </a:lnSpc>
                <a:spcBef>
                  <a:spcPct val="20000"/>
                </a:spcBef>
                <a:spcAft>
                  <a:spcPct val="35000"/>
                </a:spcAft>
                <a:defRPr/>
              </a:pPr>
              <a:r>
                <a:rPr lang="fr-FR" sz="2000" dirty="0"/>
                <a:t>Le solveur du processus</a:t>
              </a:r>
            </a:p>
          </p:txBody>
        </p:sp>
      </p:grpSp>
      <p:pic>
        <p:nvPicPr>
          <p:cNvPr id="2" name="Image 2" descr="epsi-logo-cmjn">
            <a:extLst>
              <a:ext uri="{FF2B5EF4-FFF2-40B4-BE49-F238E27FC236}">
                <a16:creationId xmlns:a16="http://schemas.microsoft.com/office/drawing/2014/main" id="{4A197F46-2086-4A93-8361-D2EA28512CE4}"/>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9469A118-620A-4185-870B-641167C950AD}"/>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a:xfrm>
            <a:off x="1554480" y="448056"/>
            <a:ext cx="5843016" cy="640080"/>
          </a:xfrm>
        </p:spPr>
        <p:txBody>
          <a:bodyPr>
            <a:normAutofit fontScale="90000"/>
          </a:bodyPr>
          <a:lstStyle/>
          <a:p>
            <a:r>
              <a:rPr lang="fr-FR" dirty="0"/>
              <a:t>Zoom opérationnel</a:t>
            </a:r>
            <a:br>
              <a:rPr lang="fr-FR" dirty="0"/>
            </a:br>
            <a:r>
              <a:rPr lang="fr-FR" sz="2000" dirty="0"/>
              <a:t>Principe sur les rôles</a:t>
            </a:r>
          </a:p>
        </p:txBody>
      </p:sp>
      <p:sp>
        <p:nvSpPr>
          <p:cNvPr id="59394" name="ZoneTexte 2"/>
          <p:cNvSpPr txBox="1">
            <a:spLocks noChangeArrowheads="1"/>
          </p:cNvSpPr>
          <p:nvPr/>
        </p:nvSpPr>
        <p:spPr bwMode="auto">
          <a:xfrm>
            <a:off x="1501775" y="1379538"/>
            <a:ext cx="8116888" cy="368300"/>
          </a:xfrm>
          <a:prstGeom prst="rect">
            <a:avLst/>
          </a:prstGeom>
          <a:noFill/>
          <a:ln w="9525">
            <a:noFill/>
            <a:miter lim="800000"/>
            <a:headEnd/>
            <a:tailEnd/>
          </a:ln>
        </p:spPr>
        <p:txBody>
          <a:bodyPr>
            <a:spAutoFit/>
          </a:bodyPr>
          <a:lstStyle/>
          <a:p>
            <a:pPr>
              <a:spcBef>
                <a:spcPct val="20000"/>
              </a:spcBef>
            </a:pPr>
            <a:r>
              <a:rPr lang="fr-FR"/>
              <a:t>Les processus ont tous la même structuration.</a:t>
            </a:r>
          </a:p>
        </p:txBody>
      </p:sp>
      <p:sp>
        <p:nvSpPr>
          <p:cNvPr id="6" name="Arc plein 5"/>
          <p:cNvSpPr/>
          <p:nvPr/>
        </p:nvSpPr>
        <p:spPr>
          <a:xfrm rot="10800000">
            <a:off x="4006851" y="1196975"/>
            <a:ext cx="4113213" cy="4287838"/>
          </a:xfrm>
          <a:prstGeom prst="blockArc">
            <a:avLst>
              <a:gd name="adj1" fmla="val 17527788"/>
              <a:gd name="adj2" fmla="val 1155937"/>
              <a:gd name="adj3" fmla="val 5968"/>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Ellipse 6"/>
          <p:cNvSpPr/>
          <p:nvPr/>
        </p:nvSpPr>
        <p:spPr>
          <a:xfrm>
            <a:off x="4022725" y="4217989"/>
            <a:ext cx="1093788" cy="109378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3648075" y="28511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9398" name="Groupe 9"/>
          <p:cNvGrpSpPr>
            <a:grpSpLocks/>
          </p:cNvGrpSpPr>
          <p:nvPr/>
        </p:nvGrpSpPr>
        <p:grpSpPr bwMode="auto">
          <a:xfrm>
            <a:off x="1919289" y="2886076"/>
            <a:ext cx="1971675" cy="1057275"/>
            <a:chOff x="4204411" y="3165327"/>
            <a:chExt cx="1463040" cy="1058160"/>
          </a:xfrm>
        </p:grpSpPr>
        <p:sp>
          <p:nvSpPr>
            <p:cNvPr id="10" name="Rectangle 9"/>
            <p:cNvSpPr/>
            <p:nvPr/>
          </p:nvSpPr>
          <p:spPr>
            <a:xfrm>
              <a:off x="4204411" y="3165327"/>
              <a:ext cx="1463040" cy="10581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4204411" y="3165327"/>
              <a:ext cx="1463040" cy="10581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propriétaire</a:t>
              </a:r>
            </a:p>
            <a:p>
              <a:pPr defTabSz="844550">
                <a:lnSpc>
                  <a:spcPct val="90000"/>
                </a:lnSpc>
                <a:spcBef>
                  <a:spcPct val="20000"/>
                </a:spcBef>
                <a:spcAft>
                  <a:spcPct val="10000"/>
                </a:spcAft>
                <a:defRPr/>
              </a:pPr>
              <a:r>
                <a:rPr lang="fr-FR" sz="1900"/>
                <a:t>(process owner)</a:t>
              </a:r>
            </a:p>
          </p:txBody>
        </p:sp>
      </p:grpSp>
      <p:sp>
        <p:nvSpPr>
          <p:cNvPr id="12" name="Rectangle 11"/>
          <p:cNvSpPr/>
          <p:nvPr/>
        </p:nvSpPr>
        <p:spPr>
          <a:xfrm>
            <a:off x="2736851" y="4425951"/>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référent</a:t>
            </a:r>
          </a:p>
        </p:txBody>
      </p:sp>
      <p:sp>
        <p:nvSpPr>
          <p:cNvPr id="59400" name="ZoneTexte 4"/>
          <p:cNvSpPr txBox="1">
            <a:spLocks noChangeArrowheads="1"/>
          </p:cNvSpPr>
          <p:nvPr/>
        </p:nvSpPr>
        <p:spPr bwMode="auto">
          <a:xfrm>
            <a:off x="4570414" y="5311775"/>
            <a:ext cx="1013419" cy="369332"/>
          </a:xfrm>
          <a:prstGeom prst="rect">
            <a:avLst/>
          </a:prstGeom>
          <a:noFill/>
          <a:ln w="9525">
            <a:noFill/>
            <a:miter lim="800000"/>
            <a:headEnd/>
            <a:tailEnd/>
          </a:ln>
        </p:spPr>
        <p:txBody>
          <a:bodyPr wrap="none">
            <a:spAutoFit/>
          </a:bodyPr>
          <a:lstStyle/>
          <a:p>
            <a:pPr>
              <a:spcBef>
                <a:spcPct val="20000"/>
              </a:spcBef>
            </a:pPr>
            <a:r>
              <a:rPr lang="fr-FR">
                <a:solidFill>
                  <a:srgbClr val="C00000"/>
                </a:solidFill>
              </a:rPr>
              <a:t>Pilotage</a:t>
            </a:r>
          </a:p>
        </p:txBody>
      </p:sp>
      <p:sp>
        <p:nvSpPr>
          <p:cNvPr id="14" name="ZoneTexte 13"/>
          <p:cNvSpPr txBox="1"/>
          <p:nvPr/>
        </p:nvSpPr>
        <p:spPr>
          <a:xfrm>
            <a:off x="6292850" y="5329238"/>
            <a:ext cx="1313180" cy="369332"/>
          </a:xfrm>
          <a:prstGeom prst="rect">
            <a:avLst/>
          </a:prstGeom>
          <a:noFill/>
        </p:spPr>
        <p:txBody>
          <a:bodyPr wrap="none">
            <a:spAutoFit/>
          </a:bodyPr>
          <a:lstStyle/>
          <a:p>
            <a:pPr>
              <a:spcBef>
                <a:spcPct val="20000"/>
              </a:spcBef>
              <a:defRPr/>
            </a:pPr>
            <a:r>
              <a:rPr lang="fr-FR">
                <a:solidFill>
                  <a:schemeClr val="accent6">
                    <a:lumMod val="75000"/>
                  </a:schemeClr>
                </a:solidFill>
                <a:latin typeface="Arial" pitchFamily="34" charset="0"/>
                <a:cs typeface="Arial" pitchFamily="34" charset="0"/>
              </a:rPr>
              <a:t>Opérations</a:t>
            </a:r>
          </a:p>
        </p:txBody>
      </p:sp>
      <p:sp>
        <p:nvSpPr>
          <p:cNvPr id="15" name="Rectangle 14"/>
          <p:cNvSpPr/>
          <p:nvPr/>
        </p:nvSpPr>
        <p:spPr>
          <a:xfrm>
            <a:off x="8696326" y="1563688"/>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L’analyste </a:t>
            </a:r>
          </a:p>
        </p:txBody>
      </p:sp>
      <p:sp>
        <p:nvSpPr>
          <p:cNvPr id="16" name="Rectangle 15"/>
          <p:cNvSpPr/>
          <p:nvPr/>
        </p:nvSpPr>
        <p:spPr>
          <a:xfrm>
            <a:off x="8788401" y="2963863"/>
            <a:ext cx="1971675" cy="1058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dirty="0"/>
              <a:t>Le solveur</a:t>
            </a:r>
          </a:p>
          <a:p>
            <a:pPr defTabSz="844550">
              <a:lnSpc>
                <a:spcPct val="90000"/>
              </a:lnSpc>
              <a:spcBef>
                <a:spcPct val="20000"/>
              </a:spcBef>
              <a:spcAft>
                <a:spcPct val="10000"/>
              </a:spcAft>
              <a:defRPr/>
            </a:pPr>
            <a:r>
              <a:rPr lang="fr-FR" sz="1900" dirty="0"/>
              <a:t>(solver) </a:t>
            </a:r>
          </a:p>
        </p:txBody>
      </p:sp>
      <p:sp>
        <p:nvSpPr>
          <p:cNvPr id="17" name="Rectangle 16"/>
          <p:cNvSpPr/>
          <p:nvPr/>
        </p:nvSpPr>
        <p:spPr>
          <a:xfrm>
            <a:off x="8696326" y="4454526"/>
            <a:ext cx="1971675" cy="10588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4130" tIns="24130" rIns="24130" bIns="24130" spcCol="1270" anchor="ctr"/>
          <a:lstStyle/>
          <a:p>
            <a:pPr defTabSz="844550">
              <a:lnSpc>
                <a:spcPct val="90000"/>
              </a:lnSpc>
              <a:spcBef>
                <a:spcPct val="20000"/>
              </a:spcBef>
              <a:spcAft>
                <a:spcPct val="10000"/>
              </a:spcAft>
              <a:defRPr/>
            </a:pPr>
            <a:r>
              <a:rPr lang="fr-FR" sz="1900"/>
              <a:t>Le </a:t>
            </a:r>
          </a:p>
          <a:p>
            <a:pPr defTabSz="844550">
              <a:lnSpc>
                <a:spcPct val="90000"/>
              </a:lnSpc>
              <a:spcBef>
                <a:spcPct val="20000"/>
              </a:spcBef>
              <a:spcAft>
                <a:spcPct val="10000"/>
              </a:spcAft>
              <a:defRPr/>
            </a:pPr>
            <a:r>
              <a:rPr lang="fr-FR" sz="1900"/>
              <a:t>gestionnaire </a:t>
            </a:r>
          </a:p>
          <a:p>
            <a:pPr defTabSz="844550">
              <a:lnSpc>
                <a:spcPct val="90000"/>
              </a:lnSpc>
              <a:spcBef>
                <a:spcPct val="20000"/>
              </a:spcBef>
              <a:spcAft>
                <a:spcPct val="10000"/>
              </a:spcAft>
              <a:defRPr/>
            </a:pPr>
            <a:r>
              <a:rPr lang="fr-FR" sz="1900"/>
              <a:t>(processus manager)</a:t>
            </a:r>
          </a:p>
        </p:txBody>
      </p:sp>
      <p:sp>
        <p:nvSpPr>
          <p:cNvPr id="18" name="Ellipse 17"/>
          <p:cNvSpPr/>
          <p:nvPr/>
        </p:nvSpPr>
        <p:spPr>
          <a:xfrm>
            <a:off x="5202239" y="2365376"/>
            <a:ext cx="2039937" cy="2041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406" name="Rectangle 2"/>
          <p:cNvSpPr>
            <a:spLocks noChangeArrowheads="1"/>
          </p:cNvSpPr>
          <p:nvPr/>
        </p:nvSpPr>
        <p:spPr bwMode="auto">
          <a:xfrm>
            <a:off x="5295901" y="3054351"/>
            <a:ext cx="1897063" cy="646113"/>
          </a:xfrm>
          <a:prstGeom prst="rect">
            <a:avLst/>
          </a:prstGeom>
          <a:noFill/>
          <a:ln w="9525">
            <a:noFill/>
            <a:miter lim="800000"/>
            <a:headEnd/>
            <a:tailEnd/>
          </a:ln>
        </p:spPr>
        <p:txBody>
          <a:bodyPr>
            <a:spAutoFit/>
          </a:bodyPr>
          <a:lstStyle/>
          <a:p>
            <a:pPr algn="ctr" defTabSz="844550">
              <a:lnSpc>
                <a:spcPct val="90000"/>
              </a:lnSpc>
              <a:spcBef>
                <a:spcPct val="20000"/>
              </a:spcBef>
              <a:spcAft>
                <a:spcPct val="35000"/>
              </a:spcAft>
            </a:pPr>
            <a:r>
              <a:rPr lang="fr-FR" sz="2000">
                <a:solidFill>
                  <a:schemeClr val="bg1"/>
                </a:solidFill>
              </a:rPr>
              <a:t>Processus</a:t>
            </a:r>
            <a:br>
              <a:rPr lang="fr-FR" sz="2000">
                <a:solidFill>
                  <a:schemeClr val="bg1"/>
                </a:solidFill>
              </a:rPr>
            </a:br>
            <a:r>
              <a:rPr lang="fr-FR" sz="2000">
                <a:solidFill>
                  <a:schemeClr val="bg1"/>
                </a:solidFill>
              </a:rPr>
              <a:t>Opérationnel</a:t>
            </a:r>
          </a:p>
        </p:txBody>
      </p:sp>
      <p:sp>
        <p:nvSpPr>
          <p:cNvPr id="20" name="Arc plein 19"/>
          <p:cNvSpPr/>
          <p:nvPr/>
        </p:nvSpPr>
        <p:spPr>
          <a:xfrm rot="266106">
            <a:off x="4159251" y="1349375"/>
            <a:ext cx="4113213" cy="4287838"/>
          </a:xfrm>
          <a:prstGeom prst="blockArc">
            <a:avLst>
              <a:gd name="adj1" fmla="val 17527788"/>
              <a:gd name="adj2" fmla="val 3642576"/>
              <a:gd name="adj3" fmla="val 4754"/>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Ellipse 20"/>
          <p:cNvSpPr/>
          <p:nvPr/>
        </p:nvSpPr>
        <p:spPr>
          <a:xfrm>
            <a:off x="7232650" y="1685925"/>
            <a:ext cx="1092200" cy="1092200"/>
          </a:xfrm>
          <a:prstGeom prst="ellipse">
            <a:avLst/>
          </a:prstGeom>
          <a:solidFill>
            <a:schemeClr val="tx2">
              <a:lumMod val="7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Ellipse 21"/>
          <p:cNvSpPr/>
          <p:nvPr/>
        </p:nvSpPr>
        <p:spPr>
          <a:xfrm>
            <a:off x="7696200" y="3028950"/>
            <a:ext cx="1092200" cy="1092200"/>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Ellipse 22"/>
          <p:cNvSpPr/>
          <p:nvPr/>
        </p:nvSpPr>
        <p:spPr>
          <a:xfrm>
            <a:off x="7232650" y="4264025"/>
            <a:ext cx="1092200" cy="109378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9411" name="Picture 2" descr="http://t0.gstatic.com/images?q=tbn:ANd9GcTCA3XeLYqS6kYTp6fccmdgDHzEoI_OUkiGGCjWFFYw1oqor_c-aXqjMwQu7w"/>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25450" y="1119188"/>
            <a:ext cx="1219200" cy="1246188"/>
          </a:xfrm>
          <a:prstGeom prst="rect">
            <a:avLst/>
          </a:prstGeom>
          <a:noFill/>
          <a:ln w="9525">
            <a:noFill/>
            <a:miter lim="800000"/>
            <a:headEnd/>
            <a:tailEnd/>
          </a:ln>
        </p:spPr>
      </p:pic>
      <p:sp>
        <p:nvSpPr>
          <p:cNvPr id="24" name="Rectangle 23"/>
          <p:cNvSpPr/>
          <p:nvPr/>
        </p:nvSpPr>
        <p:spPr>
          <a:xfrm>
            <a:off x="1901826" y="2465388"/>
            <a:ext cx="5707063" cy="1230312"/>
          </a:xfrm>
          <a:prstGeom prst="rect">
            <a:avLst/>
          </a:prstGeom>
          <a:solidFill>
            <a:schemeClr val="bg1"/>
          </a:solidFill>
          <a:ln w="15875">
            <a:solidFill>
              <a:schemeClr val="accent4">
                <a:lumMod val="75000"/>
              </a:schemeClr>
            </a:solidFill>
          </a:ln>
        </p:spPr>
        <p:txBody>
          <a:bodyPr lIns="216000" tIns="216000" rIns="216000" bIns="216000">
            <a:spAutoFit/>
          </a:bodyPr>
          <a:lstStyle/>
          <a:p>
            <a:pPr marL="285750" indent="-285750">
              <a:spcBef>
                <a:spcPct val="20000"/>
              </a:spcBef>
              <a:buFont typeface="Arial" charset="0"/>
              <a:buChar char="•"/>
            </a:pPr>
            <a:r>
              <a:rPr lang="fr-FR" sz="1600"/>
              <a:t>Il est responsable d’une ou plusieurs activités de réalisation dans le traitement d’un événement,</a:t>
            </a:r>
          </a:p>
          <a:p>
            <a:pPr marL="285750" indent="-285750">
              <a:spcBef>
                <a:spcPct val="20000"/>
              </a:spcBef>
              <a:buFont typeface="Arial" charset="0"/>
              <a:buChar char="•"/>
            </a:pPr>
            <a:r>
              <a:rPr lang="fr-FR" sz="1600"/>
              <a:t>Il agit sous la coordination du Solveur </a:t>
            </a:r>
          </a:p>
        </p:txBody>
      </p:sp>
      <p:grpSp>
        <p:nvGrpSpPr>
          <p:cNvPr id="59413" name="Groupe 6"/>
          <p:cNvGrpSpPr>
            <a:grpSpLocks/>
          </p:cNvGrpSpPr>
          <p:nvPr/>
        </p:nvGrpSpPr>
        <p:grpSpPr bwMode="auto">
          <a:xfrm>
            <a:off x="2297113" y="1989139"/>
            <a:ext cx="4722812" cy="649287"/>
            <a:chOff x="385242" y="2652805"/>
            <a:chExt cx="5393399" cy="649440"/>
          </a:xfrm>
        </p:grpSpPr>
        <p:sp>
          <p:nvSpPr>
            <p:cNvPr id="26" name="Rectangle à coins arrondis 25"/>
            <p:cNvSpPr/>
            <p:nvPr/>
          </p:nvSpPr>
          <p:spPr>
            <a:xfrm>
              <a:off x="385242" y="2652805"/>
              <a:ext cx="5393399"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417874" y="2684562"/>
              <a:ext cx="5328134" cy="585925"/>
            </a:xfrm>
            <a:prstGeom prst="rect">
              <a:avLst/>
            </a:prstGeom>
          </p:spPr>
          <p:style>
            <a:lnRef idx="0">
              <a:scrgbClr r="0" g="0" b="0"/>
            </a:lnRef>
            <a:fillRef idx="0">
              <a:scrgbClr r="0" g="0" b="0"/>
            </a:fillRef>
            <a:effectRef idx="0">
              <a:scrgbClr r="0" g="0" b="0"/>
            </a:effectRef>
            <a:fontRef idx="minor">
              <a:schemeClr val="lt1"/>
            </a:fontRef>
          </p:style>
          <p:txBody>
            <a:bodyPr lIns="203858" tIns="0" rIns="203858" bIns="0" spcCol="1270" anchor="ctr"/>
            <a:lstStyle/>
            <a:p>
              <a:pPr defTabSz="977900">
                <a:lnSpc>
                  <a:spcPct val="90000"/>
                </a:lnSpc>
                <a:spcBef>
                  <a:spcPct val="20000"/>
                </a:spcBef>
                <a:spcAft>
                  <a:spcPct val="35000"/>
                </a:spcAft>
                <a:defRPr/>
              </a:pPr>
              <a:r>
                <a:rPr lang="fr-FR" sz="2000"/>
                <a:t>L’analyste du processus</a:t>
              </a:r>
            </a:p>
          </p:txBody>
        </p:sp>
      </p:grpSp>
      <p:pic>
        <p:nvPicPr>
          <p:cNvPr id="2" name="Image 2" descr="epsi-logo-cmjn">
            <a:extLst>
              <a:ext uri="{FF2B5EF4-FFF2-40B4-BE49-F238E27FC236}">
                <a16:creationId xmlns:a16="http://schemas.microsoft.com/office/drawing/2014/main" id="{B209C51C-91A0-4B83-96B8-E58786842981}"/>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30771E3E-0345-4852-B028-ABA9A048A046}"/>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F5A2A9-6395-410C-836E-9254DA43DD39}"/>
              </a:ext>
            </a:extLst>
          </p:cNvPr>
          <p:cNvSpPr>
            <a:spLocks noGrp="1"/>
          </p:cNvSpPr>
          <p:nvPr>
            <p:ph type="title"/>
          </p:nvPr>
        </p:nvSpPr>
        <p:spPr>
          <a:xfrm>
            <a:off x="1626326" y="448056"/>
            <a:ext cx="5772000" cy="640080"/>
          </a:xfrm>
        </p:spPr>
        <p:txBody>
          <a:bodyPr>
            <a:normAutofit fontScale="90000"/>
          </a:bodyPr>
          <a:lstStyle/>
          <a:p>
            <a:r>
              <a:rPr lang="fr-FR" dirty="0"/>
              <a:t>Modèle de maturité des organisations IT</a:t>
            </a:r>
            <a:br>
              <a:rPr lang="fr-FR" dirty="0"/>
            </a:br>
            <a:r>
              <a:rPr lang="fr-FR" sz="1600" dirty="0"/>
              <a:t>Extrait ITIL</a:t>
            </a:r>
            <a:endParaRPr lang="fr-FR" dirty="0"/>
          </a:p>
        </p:txBody>
      </p:sp>
      <p:graphicFrame>
        <p:nvGraphicFramePr>
          <p:cNvPr id="4" name="Group 3">
            <a:extLst>
              <a:ext uri="{FF2B5EF4-FFF2-40B4-BE49-F238E27FC236}">
                <a16:creationId xmlns:a16="http://schemas.microsoft.com/office/drawing/2014/main" id="{689C976C-35DA-4C85-A196-9064C2629ADA}"/>
              </a:ext>
            </a:extLst>
          </p:cNvPr>
          <p:cNvGraphicFramePr>
            <a:graphicFrameLocks noGrp="1"/>
          </p:cNvGraphicFramePr>
          <p:nvPr>
            <p:extLst>
              <p:ext uri="{D42A27DB-BD31-4B8C-83A1-F6EECF244321}">
                <p14:modId xmlns:p14="http://schemas.microsoft.com/office/powerpoint/2010/main" val="2584941064"/>
              </p:ext>
            </p:extLst>
          </p:nvPr>
        </p:nvGraphicFramePr>
        <p:xfrm>
          <a:off x="355942" y="1285884"/>
          <a:ext cx="11273509" cy="5160150"/>
        </p:xfrm>
        <a:graphic>
          <a:graphicData uri="http://schemas.openxmlformats.org/drawingml/2006/table">
            <a:tbl>
              <a:tblPr bandRow="1"/>
              <a:tblGrid>
                <a:gridCol w="487346">
                  <a:extLst>
                    <a:ext uri="{9D8B030D-6E8A-4147-A177-3AD203B41FA5}">
                      <a16:colId xmlns:a16="http://schemas.microsoft.com/office/drawing/2014/main" val="20000"/>
                    </a:ext>
                  </a:extLst>
                </a:gridCol>
                <a:gridCol w="1775186">
                  <a:extLst>
                    <a:ext uri="{9D8B030D-6E8A-4147-A177-3AD203B41FA5}">
                      <a16:colId xmlns:a16="http://schemas.microsoft.com/office/drawing/2014/main" val="20001"/>
                    </a:ext>
                  </a:extLst>
                </a:gridCol>
                <a:gridCol w="2131398">
                  <a:extLst>
                    <a:ext uri="{9D8B030D-6E8A-4147-A177-3AD203B41FA5}">
                      <a16:colId xmlns:a16="http://schemas.microsoft.com/office/drawing/2014/main" val="20002"/>
                    </a:ext>
                  </a:extLst>
                </a:gridCol>
                <a:gridCol w="2307545">
                  <a:extLst>
                    <a:ext uri="{9D8B030D-6E8A-4147-A177-3AD203B41FA5}">
                      <a16:colId xmlns:a16="http://schemas.microsoft.com/office/drawing/2014/main" val="20003"/>
                    </a:ext>
                  </a:extLst>
                </a:gridCol>
                <a:gridCol w="2663759">
                  <a:extLst>
                    <a:ext uri="{9D8B030D-6E8A-4147-A177-3AD203B41FA5}">
                      <a16:colId xmlns:a16="http://schemas.microsoft.com/office/drawing/2014/main" val="20004"/>
                    </a:ext>
                  </a:extLst>
                </a:gridCol>
                <a:gridCol w="1908275">
                  <a:extLst>
                    <a:ext uri="{9D8B030D-6E8A-4147-A177-3AD203B41FA5}">
                      <a16:colId xmlns:a16="http://schemas.microsoft.com/office/drawing/2014/main" val="20005"/>
                    </a:ext>
                  </a:extLst>
                </a:gridCol>
              </a:tblGrid>
              <a:tr h="3658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endParaRPr kumimoji="0" lang="fr-FR" sz="1200" b="1" i="0" u="none" strike="noStrike" cap="none" normalizeH="0" baseline="0" dirty="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Focus </a:t>
                      </a:r>
                      <a:br>
                        <a:rPr kumimoji="0" lang="fr-FR" sz="1200" u="none" strike="noStrike" cap="none" normalizeH="0" baseline="0">
                          <a:ln>
                            <a:noFill/>
                          </a:ln>
                          <a:effectLst/>
                        </a:rPr>
                      </a:br>
                      <a:r>
                        <a:rPr kumimoji="0" lang="fr-FR" sz="1200" u="none" strike="noStrike" cap="none" normalizeH="0" baseline="0">
                          <a:ln>
                            <a:noFill/>
                          </a:ln>
                          <a:effectLst/>
                        </a:rPr>
                        <a:t>   Technologie</a:t>
                      </a:r>
                      <a:endParaRPr kumimoji="0" lang="fr-FR" sz="1200" b="1" i="0" u="none" strike="noStrike" cap="none" normalizeH="0" baseline="0">
                        <a:ln>
                          <a:noFill/>
                        </a:ln>
                        <a:solidFill>
                          <a:schemeClr val="bg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   Focus Produits Services</a:t>
                      </a:r>
                      <a:endParaRPr kumimoji="0" lang="fr-FR" sz="1200" b="1" i="0" u="none" strike="noStrike" cap="none" normalizeH="0" baseline="0">
                        <a:ln>
                          <a:noFill/>
                        </a:ln>
                        <a:solidFill>
                          <a:schemeClr val="bg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  Focus Client</a:t>
                      </a:r>
                      <a:endParaRPr kumimoji="0" lang="fr-FR" sz="1200" b="1" i="0" u="none" strike="noStrike" cap="none" normalizeH="0" baseline="0">
                        <a:ln>
                          <a:noFill/>
                        </a:ln>
                        <a:solidFill>
                          <a:schemeClr val="bg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Focus Affaires</a:t>
                      </a:r>
                      <a:endParaRPr kumimoji="0" lang="fr-FR" sz="1200" b="1" i="0" u="none" strike="noStrike" cap="none" normalizeH="0" baseline="0">
                        <a:ln>
                          <a:noFill/>
                        </a:ln>
                        <a:solidFill>
                          <a:schemeClr val="bg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   Focus Chaîne </a:t>
                      </a:r>
                      <a:br>
                        <a:rPr kumimoji="0" lang="fr-FR" sz="1200" u="none" strike="noStrike" cap="none" normalizeH="0" baseline="0">
                          <a:ln>
                            <a:noFill/>
                          </a:ln>
                          <a:effectLst/>
                        </a:rPr>
                      </a:br>
                      <a:r>
                        <a:rPr kumimoji="0" lang="fr-FR" sz="1200" u="none" strike="noStrike" cap="none" normalizeH="0" baseline="0">
                          <a:ln>
                            <a:noFill/>
                          </a:ln>
                          <a:effectLst/>
                        </a:rPr>
                        <a:t>de Valeur</a:t>
                      </a:r>
                      <a:endParaRPr kumimoji="0" lang="fr-FR" sz="1200" b="1" i="0" u="none" strike="noStrike" cap="none" normalizeH="0" baseline="0">
                        <a:ln>
                          <a:noFill/>
                        </a:ln>
                        <a:solidFill>
                          <a:schemeClr val="bg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extLst>
                  <a:ext uri="{0D108BD9-81ED-4DB2-BD59-A6C34878D82A}">
                    <a16:rowId xmlns:a16="http://schemas.microsoft.com/office/drawing/2014/main" val="10000"/>
                  </a:ext>
                </a:extLst>
              </a:tr>
              <a:tr h="8552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Stratégie</a:t>
                      </a:r>
                      <a:endParaRPr kumimoji="0" lang="fr-FR" sz="1200" b="1" i="0" u="none" strike="noStrike" cap="none" normalizeH="0" baseline="0">
                        <a:ln>
                          <a:noFill/>
                        </a:ln>
                        <a:solidFill>
                          <a:schemeClr val="bg1"/>
                        </a:solidFill>
                        <a:effectLst/>
                        <a:latin typeface="Arial" pitchFamily="34" charset="0"/>
                      </a:endParaRPr>
                    </a:p>
                  </a:txBody>
                  <a:tcPr marL="0" marR="0" marT="0" marB="0" vert="eaVert"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Les Métiers regardent le rôle de l'IT comme fournisseur d'infrastructure (fournisseur de matériel, de logiciel et de réseau). Absence de vision claire du rôle de l'IT.</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dirty="0">
                          <a:ln>
                            <a:noFill/>
                          </a:ln>
                          <a:effectLst/>
                        </a:rPr>
                        <a:t>L'organisation identifie la fourniture d'un catalogue des produits et des services aux Métiers.  Planification stratégique de l'IT, peu d'interface avec les affaires.</a:t>
                      </a:r>
                    </a:p>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endParaRPr kumimoji="0" lang="fr-FR" sz="900" b="0" i="0" u="none" strike="noStrike" cap="none" normalizeH="0" baseline="0" dirty="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L'IT est vu comme fournisseur de service de l'IT. La stratégie de l'IT est liée à la stratégie Métier.</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l'IT est perçu comme un partenaire au Métier. L'alignement de l'IT avec le métier est un process.</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l'IT est vu comme générateur d'affaires. L'IT aide et structure les changements d'orientation métier. L'IT est vu comme associé à valeur ajoutée dont l'aide détermine la stratégie Métier.</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732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Orientation</a:t>
                      </a:r>
                      <a:endParaRPr kumimoji="0" lang="fr-FR" sz="1200" b="1" i="0" u="none" strike="noStrike" cap="none" normalizeH="0" baseline="0">
                        <a:ln>
                          <a:noFill/>
                        </a:ln>
                        <a:solidFill>
                          <a:schemeClr val="bg1"/>
                        </a:solidFill>
                        <a:effectLst/>
                        <a:latin typeface="Arial" pitchFamily="34" charset="0"/>
                      </a:endParaRPr>
                    </a:p>
                  </a:txBody>
                  <a:tcPr marL="0" marR="0" marT="0" marB="0" vert="eaVert"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dirty="0">
                          <a:ln>
                            <a:noFill/>
                          </a:ln>
                          <a:effectLst/>
                        </a:rPr>
                        <a:t>Stabilité, disponibilité et performance des plateformes et des réseaux sont les leviers principaux et implicites d'orientation, associé à un pilotage par les coûts.</a:t>
                      </a:r>
                      <a:endParaRPr kumimoji="0" lang="fr-FR" sz="900" b="0" i="0" u="none" strike="noStrike" cap="none" normalizeH="0" baseline="0" dirty="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Les services sont définis en terme de technologie tels que la largeur de bande, performance, capacité de disque. Rendre compte et orienter sur les paramètres techniques ainsi définis</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Les niveaux de convention de service orientent l'IT. La gestion du changement est intégrée à la structure de projet pour assurer un recouvrement des nouveaux développements</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Les objectifs stratégiques de l'IT, les propositions d'ITsont faites et discutées au niveau de comité. Priorité d'affaires, évaluations des risques et de  l'investissement. Des niveaux de service sont définis plus en terme d'affaires, comme des 'transactions traitées ', 'disponibilité de la fonctionnalité Métier</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l'IT est orienté sur la valeur supplémentaire aux affaires. Améliorations d'affaires par l'utilisation de l'IT.</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extLst>
                  <a:ext uri="{0D108BD9-81ED-4DB2-BD59-A6C34878D82A}">
                    <a16:rowId xmlns:a16="http://schemas.microsoft.com/office/drawing/2014/main" val="10002"/>
                  </a:ext>
                </a:extLst>
              </a:tr>
              <a:tr h="12953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Processus</a:t>
                      </a:r>
                      <a:endParaRPr kumimoji="0" lang="fr-FR" sz="1200" b="1" i="0" u="none" strike="noStrike" cap="none" normalizeH="0" baseline="0">
                        <a:ln>
                          <a:noFill/>
                        </a:ln>
                        <a:solidFill>
                          <a:schemeClr val="bg1"/>
                        </a:solidFill>
                        <a:effectLst/>
                        <a:latin typeface="Arial" pitchFamily="34" charset="0"/>
                      </a:endParaRPr>
                    </a:p>
                  </a:txBody>
                  <a:tcPr marL="0" marR="0" marT="0" marB="0" vert="eaVert"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La conception de l'IT et sa mise en œuvre est concentré sur les systèmes et la gestion de réseau.</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Un centrage sur des processus de soutien ainsi que sur les aspects plus opérationnels comme la mesure et l'ajustement des performances, de la disponibilité... Des mécanismes de tableau de bord sont employés pour améliorer et entretenir les services.</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Des conventions de services formalisée avec le gestion de compte. Plus de focus sur la planification des processus support. Les processus de soutien fournissent sans ambigüté le service et les performances attendus par le client. Le reporting est le support des conventions de niveau de service.</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Processus d'alignement Métier et IT. Intégration forte entre le développement de systèmes et la gestion des service. Les processus fournissent l'information d'orientation en tableau de bord. Fourniture et soutien des service sont  intégrés. Les processus de fourniturassurent la planification et le conseil aux affaires.</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Affaires et IT font la stratégie. L'organisation IT assure l'intégration sans couture entre le développement et tous les fournisseurs de l'IT dans une logique de chaîne de valeurs pour contrôler de vrais services bout à bout pour le Métier.</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5446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Humain</a:t>
                      </a:r>
                      <a:endParaRPr kumimoji="0" lang="fr-FR" sz="1200" b="1" i="0" u="none" strike="noStrike" cap="none" normalizeH="0" baseline="0">
                        <a:ln>
                          <a:noFill/>
                        </a:ln>
                        <a:solidFill>
                          <a:schemeClr val="bg1"/>
                        </a:solidFill>
                        <a:effectLst/>
                        <a:latin typeface="Arial" pitchFamily="34" charset="0"/>
                      </a:endParaRPr>
                    </a:p>
                  </a:txBody>
                  <a:tcPr marL="0" marR="0" marT="0" marB="0" vert="eaVert"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Excellence technologique</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Une définition plus précise des fonctions de l'IT. Une Identification des premiers et deuxièmes niveaux d'expertise.</a:t>
                      </a:r>
                    </a:p>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Formation à la gestion des services, activités et rôles sont définis. Appropriation des processus, rôles formalisés en gestion de compte et en gestion de service.</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Intelligence d'affaires et compétences d'affaires. Rôle du CIO identique et rôle du CTO. Rôles égaux entre le métier et l'IT.</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Vision stratégique, planification d'affaires, gestion MOA et MOE. Intégrateurs d'Infrastructure</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solidFill>
                      <a:srgbClr val="0098CC">
                        <a:alpha val="20000"/>
                      </a:srgbClr>
                    </a:solidFill>
                  </a:tcPr>
                </a:tc>
                <a:extLst>
                  <a:ext uri="{0D108BD9-81ED-4DB2-BD59-A6C34878D82A}">
                    <a16:rowId xmlns:a16="http://schemas.microsoft.com/office/drawing/2014/main" val="10004"/>
                  </a:ext>
                </a:extLst>
              </a:tr>
              <a:tr h="91609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1200" u="none" strike="noStrike" cap="none" normalizeH="0" baseline="0">
                          <a:ln>
                            <a:noFill/>
                          </a:ln>
                          <a:effectLst/>
                        </a:rPr>
                        <a:t>Technologie</a:t>
                      </a:r>
                      <a:endParaRPr kumimoji="0" lang="fr-FR" sz="1200" b="1" i="0" u="none" strike="noStrike" cap="none" normalizeH="0" baseline="0">
                        <a:ln>
                          <a:noFill/>
                        </a:ln>
                        <a:solidFill>
                          <a:schemeClr val="bg1"/>
                        </a:solidFill>
                        <a:effectLst/>
                        <a:latin typeface="Arial" pitchFamily="34" charset="0"/>
                      </a:endParaRPr>
                    </a:p>
                  </a:txBody>
                  <a:tcPr marL="0" marR="0" marT="0" marB="0" vert="eaVert"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Les outils de gestion système et réseau sont achetés indépendamment et utilisés pour contrôler des sous-ensembles technologique.</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Standardisation des produits. Conception des architectures, intégration dans des outils et des systèmes de gestion</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Systèmes intégrés et plateformes de gestion de service, gérés de la conceptions technologie à  la solution. Conditions opérationnelles définies pour le passage dans l'environnement de production.</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a:ln>
                            <a:noFill/>
                          </a:ln>
                          <a:effectLst/>
                        </a:rPr>
                        <a:t>R&amp;d et pilotes de technologie. Un cadre entreprise-large de gestion existe définissant les jeu  intégrés de gestion de service et de systèmes.</a:t>
                      </a:r>
                      <a:endParaRPr kumimoji="0" lang="fr-FR" sz="900" b="0" i="0" u="none" strike="noStrike" cap="none" normalizeH="0" baseline="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5000"/>
                        </a:spcBef>
                        <a:spcAft>
                          <a:spcPct val="25000"/>
                        </a:spcAft>
                        <a:buClr>
                          <a:schemeClr val="tx2"/>
                        </a:buClr>
                        <a:buSzTx/>
                        <a:buFont typeface="Wingdings 3" pitchFamily="18" charset="2"/>
                        <a:buNone/>
                        <a:tabLst/>
                      </a:pPr>
                      <a:r>
                        <a:rPr kumimoji="0" lang="fr-FR" sz="900" u="none" strike="noStrike" cap="none" normalizeH="0" baseline="0" dirty="0">
                          <a:ln>
                            <a:noFill/>
                          </a:ln>
                          <a:effectLst/>
                        </a:rPr>
                        <a:t>Interaction de technologie entre les fournisseurs. Intégration de solutions</a:t>
                      </a:r>
                      <a:endParaRPr kumimoji="0" lang="fr-FR" sz="900" b="0" i="0" u="none" strike="noStrike" cap="none" normalizeH="0" baseline="0" dirty="0">
                        <a:ln>
                          <a:noFill/>
                        </a:ln>
                        <a:solidFill>
                          <a:schemeClr val="tx1"/>
                        </a:solidFill>
                        <a:effectLst/>
                        <a:latin typeface="Arial" pitchFamily="34" charset="0"/>
                      </a:endParaRPr>
                    </a:p>
                  </a:txBody>
                  <a:tcPr marL="0" marR="0" marT="0" marB="0" anchor="ctr" anchorCtr="1" horzOverflow="overflow">
                    <a:lnL w="12700" cmpd="sng">
                      <a:solidFill>
                        <a:srgbClr val="0098CC"/>
                      </a:solidFill>
                    </a:lnL>
                    <a:lnR w="12700" cmpd="sng">
                      <a:solidFill>
                        <a:srgbClr val="0098CC"/>
                      </a:solidFill>
                    </a:lnR>
                    <a:lnT w="12700" cmpd="sng">
                      <a:solidFill>
                        <a:srgbClr val="0098CC"/>
                      </a:solidFill>
                    </a:lnT>
                    <a:lnB w="12700" cmpd="sng">
                      <a:solidFill>
                        <a:srgbClr val="0098CC"/>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3" name="Image 2" descr="epsi-logo-cmjn">
            <a:extLst>
              <a:ext uri="{FF2B5EF4-FFF2-40B4-BE49-F238E27FC236}">
                <a16:creationId xmlns:a16="http://schemas.microsoft.com/office/drawing/2014/main" id="{BDC16887-21C7-4350-99F0-1E0C3FA2D54C}"/>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7" name="Ellipse 6">
            <a:extLst>
              <a:ext uri="{FF2B5EF4-FFF2-40B4-BE49-F238E27FC236}">
                <a16:creationId xmlns:a16="http://schemas.microsoft.com/office/drawing/2014/main" id="{81B37F35-4493-4FCB-91D4-742970142534}"/>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1802861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43446" y="448056"/>
            <a:ext cx="5954050" cy="640080"/>
          </a:xfrm>
        </p:spPr>
        <p:txBody>
          <a:bodyPr/>
          <a:lstStyle/>
          <a:p>
            <a:r>
              <a:rPr lang="fr-FR" dirty="0"/>
              <a:t>Exemple opérationnel </a:t>
            </a:r>
          </a:p>
        </p:txBody>
      </p:sp>
      <p:graphicFrame>
        <p:nvGraphicFramePr>
          <p:cNvPr id="5" name="Group 50"/>
          <p:cNvGraphicFramePr>
            <a:graphicFrameLocks noGrp="1"/>
          </p:cNvGraphicFramePr>
          <p:nvPr/>
        </p:nvGraphicFramePr>
        <p:xfrm>
          <a:off x="2041526" y="1232694"/>
          <a:ext cx="8035925" cy="5291933"/>
        </p:xfrm>
        <a:graphic>
          <a:graphicData uri="http://schemas.openxmlformats.org/drawingml/2006/table">
            <a:tbl>
              <a:tblPr/>
              <a:tblGrid>
                <a:gridCol w="439738">
                  <a:extLst>
                    <a:ext uri="{9D8B030D-6E8A-4147-A177-3AD203B41FA5}">
                      <a16:colId xmlns:a16="http://schemas.microsoft.com/office/drawing/2014/main" val="20000"/>
                    </a:ext>
                  </a:extLst>
                </a:gridCol>
                <a:gridCol w="1792287">
                  <a:extLst>
                    <a:ext uri="{9D8B030D-6E8A-4147-A177-3AD203B41FA5}">
                      <a16:colId xmlns:a16="http://schemas.microsoft.com/office/drawing/2014/main" val="20001"/>
                    </a:ext>
                  </a:extLst>
                </a:gridCol>
                <a:gridCol w="1441450">
                  <a:extLst>
                    <a:ext uri="{9D8B030D-6E8A-4147-A177-3AD203B41FA5}">
                      <a16:colId xmlns:a16="http://schemas.microsoft.com/office/drawing/2014/main" val="20002"/>
                    </a:ext>
                  </a:extLst>
                </a:gridCol>
                <a:gridCol w="1409700">
                  <a:extLst>
                    <a:ext uri="{9D8B030D-6E8A-4147-A177-3AD203B41FA5}">
                      <a16:colId xmlns:a16="http://schemas.microsoft.com/office/drawing/2014/main" val="20003"/>
                    </a:ext>
                  </a:extLst>
                </a:gridCol>
                <a:gridCol w="1598613">
                  <a:extLst>
                    <a:ext uri="{9D8B030D-6E8A-4147-A177-3AD203B41FA5}">
                      <a16:colId xmlns:a16="http://schemas.microsoft.com/office/drawing/2014/main" val="20004"/>
                    </a:ext>
                  </a:extLst>
                </a:gridCol>
                <a:gridCol w="1354137">
                  <a:extLst>
                    <a:ext uri="{9D8B030D-6E8A-4147-A177-3AD203B41FA5}">
                      <a16:colId xmlns:a16="http://schemas.microsoft.com/office/drawing/2014/main" val="20005"/>
                    </a:ext>
                  </a:extLst>
                </a:gridCol>
              </a:tblGrid>
              <a:tr h="351254">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endParaRPr kumimoji="0" lang="fr-FR" altLang="fr-FR" sz="1000" b="1" i="0" u="none" strike="noStrike" cap="none" normalizeH="0" baseline="0" dirty="0">
                        <a:ln>
                          <a:noFill/>
                        </a:ln>
                        <a:solidFill>
                          <a:schemeClr val="tx2"/>
                        </a:solidFill>
                        <a:effectLst/>
                        <a:latin typeface="Arial" pitchFamily="34" charset="0"/>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1000" b="1" i="0" u="none" strike="noStrike" cap="none" normalizeH="0" baseline="0" dirty="0">
                          <a:ln>
                            <a:noFill/>
                          </a:ln>
                          <a:solidFill>
                            <a:schemeClr val="tx1"/>
                          </a:solidFill>
                          <a:effectLst/>
                          <a:latin typeface="Arial" pitchFamily="34" charset="0"/>
                        </a:rPr>
                        <a:t>Focus </a:t>
                      </a:r>
                      <a:br>
                        <a:rPr kumimoji="0" lang="fr-FR" altLang="fr-FR" sz="1000" b="1" i="0" u="none" strike="noStrike" cap="none" normalizeH="0" baseline="0" dirty="0">
                          <a:ln>
                            <a:noFill/>
                          </a:ln>
                          <a:solidFill>
                            <a:schemeClr val="tx1"/>
                          </a:solidFill>
                          <a:effectLst/>
                          <a:latin typeface="Arial" pitchFamily="34" charset="0"/>
                        </a:rPr>
                      </a:br>
                      <a:r>
                        <a:rPr kumimoji="0" lang="fr-FR" altLang="fr-FR" sz="1000" b="1" i="0" u="none" strike="noStrike" cap="none" normalizeH="0" baseline="0" dirty="0">
                          <a:ln>
                            <a:noFill/>
                          </a:ln>
                          <a:solidFill>
                            <a:schemeClr val="tx1"/>
                          </a:solidFill>
                          <a:effectLst/>
                          <a:latin typeface="Arial" pitchFamily="34" charset="0"/>
                        </a:rPr>
                        <a:t>   Technologie</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1000" b="1" i="0" u="none" strike="noStrike" cap="none" normalizeH="0" baseline="0" dirty="0">
                          <a:ln>
                            <a:noFill/>
                          </a:ln>
                          <a:solidFill>
                            <a:schemeClr val="tx1"/>
                          </a:solidFill>
                          <a:effectLst/>
                          <a:latin typeface="Arial" pitchFamily="34" charset="0"/>
                        </a:rPr>
                        <a:t>   Focus Produits Services</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1000" b="1" i="0" u="none" strike="noStrike" cap="none" normalizeH="0" baseline="0" dirty="0">
                          <a:ln>
                            <a:noFill/>
                          </a:ln>
                          <a:solidFill>
                            <a:schemeClr val="tx1"/>
                          </a:solidFill>
                          <a:effectLst/>
                          <a:latin typeface="Arial" pitchFamily="34" charset="0"/>
                        </a:rPr>
                        <a:t>  Focus Client</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1000" b="1" i="0" u="none" strike="noStrike" cap="none" normalizeH="0" baseline="0" dirty="0">
                          <a:ln>
                            <a:noFill/>
                          </a:ln>
                          <a:solidFill>
                            <a:schemeClr val="tx1"/>
                          </a:solidFill>
                          <a:effectLst/>
                          <a:latin typeface="Arial" pitchFamily="34" charset="0"/>
                        </a:rPr>
                        <a:t>Focus Affaires</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1000" b="1" i="0" u="none" strike="noStrike" cap="none" normalizeH="0" baseline="0" dirty="0">
                          <a:ln>
                            <a:noFill/>
                          </a:ln>
                          <a:solidFill>
                            <a:schemeClr val="tx1"/>
                          </a:solidFill>
                          <a:effectLst/>
                          <a:latin typeface="Arial" pitchFamily="34" charset="0"/>
                        </a:rPr>
                        <a:t>   Focus Chaîne </a:t>
                      </a:r>
                      <a:br>
                        <a:rPr kumimoji="0" lang="fr-FR" altLang="fr-FR" sz="1000" b="1" i="0" u="none" strike="noStrike" cap="none" normalizeH="0" baseline="0" dirty="0">
                          <a:ln>
                            <a:noFill/>
                          </a:ln>
                          <a:solidFill>
                            <a:schemeClr val="tx1"/>
                          </a:solidFill>
                          <a:effectLst/>
                          <a:latin typeface="Arial" pitchFamily="34" charset="0"/>
                        </a:rPr>
                      </a:br>
                      <a:r>
                        <a:rPr kumimoji="0" lang="fr-FR" altLang="fr-FR" sz="1000" b="1" i="0" u="none" strike="noStrike" cap="none" normalizeH="0" baseline="0" dirty="0">
                          <a:ln>
                            <a:noFill/>
                          </a:ln>
                          <a:solidFill>
                            <a:schemeClr val="tx1"/>
                          </a:solidFill>
                          <a:effectLst/>
                          <a:latin typeface="Arial" pitchFamily="34" charset="0"/>
                        </a:rPr>
                        <a:t>de Valeur</a:t>
                      </a: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extLst>
                  <a:ext uri="{0D108BD9-81ED-4DB2-BD59-A6C34878D82A}">
                    <a16:rowId xmlns:a16="http://schemas.microsoft.com/office/drawing/2014/main" val="10000"/>
                  </a:ext>
                </a:extLst>
              </a:tr>
              <a:tr h="1011842">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900" b="1" i="0" u="none" strike="noStrike" cap="none" normalizeH="0" baseline="0" dirty="0">
                          <a:ln>
                            <a:noFill/>
                          </a:ln>
                          <a:solidFill>
                            <a:schemeClr val="tx1"/>
                          </a:solidFill>
                          <a:effectLst/>
                          <a:latin typeface="Arial" pitchFamily="34" charset="0"/>
                        </a:rPr>
                        <a:t>Stratégie</a:t>
                      </a:r>
                    </a:p>
                  </a:txBody>
                  <a:tcPr marL="0" marR="0" marT="0" marB="0" vert="eaVert"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rowSpan="5" gridSpan="5">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endParaRPr kumimoji="0" lang="fr-FR" altLang="fr-FR" sz="600" b="0" i="0" u="none" strike="noStrike" cap="none" normalizeH="0" baseline="0" dirty="0">
                        <a:ln>
                          <a:noFill/>
                        </a:ln>
                        <a:solidFill>
                          <a:schemeClr val="accent2"/>
                        </a:solidFill>
                        <a:effectLst/>
                        <a:latin typeface="Arial" pitchFamily="34" charset="0"/>
                      </a:endParaRPr>
                    </a:p>
                  </a:txBody>
                  <a:tcPr marL="0" marR="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CC"/>
                    </a:solidFill>
                  </a:tcPr>
                </a:tc>
                <a:tc rowSpan="5" hMerge="1">
                  <a:txBody>
                    <a:bodyPr/>
                    <a:lstStyle/>
                    <a:p>
                      <a:endParaRPr lang="fr-FR"/>
                    </a:p>
                  </a:txBody>
                  <a:tcPr/>
                </a:tc>
                <a:tc rowSpan="5" hMerge="1">
                  <a:txBody>
                    <a:bodyPr/>
                    <a:lstStyle/>
                    <a:p>
                      <a:endParaRPr lang="fr-FR"/>
                    </a:p>
                  </a:txBody>
                  <a:tcPr/>
                </a:tc>
                <a:tc rowSpan="5" hMerge="1">
                  <a:txBody>
                    <a:bodyPr/>
                    <a:lstStyle/>
                    <a:p>
                      <a:endParaRPr lang="fr-FR"/>
                    </a:p>
                  </a:txBody>
                  <a:tcPr/>
                </a:tc>
                <a:tc rowSpan="5" hMerge="1">
                  <a:txBody>
                    <a:bodyPr/>
                    <a:lstStyle/>
                    <a:p>
                      <a:endParaRPr lang="fr-FR"/>
                    </a:p>
                  </a:txBody>
                  <a:tcPr/>
                </a:tc>
                <a:extLst>
                  <a:ext uri="{0D108BD9-81ED-4DB2-BD59-A6C34878D82A}">
                    <a16:rowId xmlns:a16="http://schemas.microsoft.com/office/drawing/2014/main" val="10001"/>
                  </a:ext>
                </a:extLst>
              </a:tr>
              <a:tr h="980041">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900" b="1" i="0" u="none" strike="noStrike" cap="none" normalizeH="0" baseline="0" dirty="0">
                          <a:ln>
                            <a:noFill/>
                          </a:ln>
                          <a:solidFill>
                            <a:schemeClr val="tx1"/>
                          </a:solidFill>
                          <a:effectLst/>
                          <a:latin typeface="Arial" pitchFamily="34" charset="0"/>
                        </a:rPr>
                        <a:t>Orientation</a:t>
                      </a:r>
                    </a:p>
                  </a:txBody>
                  <a:tcPr marL="0" marR="0" marT="0" marB="0" vert="eaVert"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gridSpan="5"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extLst>
                  <a:ext uri="{0D108BD9-81ED-4DB2-BD59-A6C34878D82A}">
                    <a16:rowId xmlns:a16="http://schemas.microsoft.com/office/drawing/2014/main" val="10002"/>
                  </a:ext>
                </a:extLst>
              </a:tr>
              <a:tr h="1006060">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900" b="1" i="0" u="none" strike="noStrike" cap="none" normalizeH="0" baseline="0" dirty="0">
                          <a:ln>
                            <a:noFill/>
                          </a:ln>
                          <a:solidFill>
                            <a:schemeClr val="tx1"/>
                          </a:solidFill>
                          <a:effectLst/>
                          <a:latin typeface="Arial" pitchFamily="34" charset="0"/>
                        </a:rPr>
                        <a:t>Processus</a:t>
                      </a:r>
                    </a:p>
                  </a:txBody>
                  <a:tcPr marL="0" marR="0" marT="0" marB="0" vert="eaVert"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gridSpan="5"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extLst>
                  <a:ext uri="{0D108BD9-81ED-4DB2-BD59-A6C34878D82A}">
                    <a16:rowId xmlns:a16="http://schemas.microsoft.com/office/drawing/2014/main" val="10003"/>
                  </a:ext>
                </a:extLst>
              </a:tr>
              <a:tr h="971368">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900" b="1" i="0" u="none" strike="noStrike" cap="none" normalizeH="0" baseline="0" dirty="0">
                          <a:ln>
                            <a:noFill/>
                          </a:ln>
                          <a:solidFill>
                            <a:schemeClr val="tx1"/>
                          </a:solidFill>
                          <a:effectLst/>
                          <a:latin typeface="Arial" pitchFamily="34" charset="0"/>
                        </a:rPr>
                        <a:t>Humain</a:t>
                      </a:r>
                    </a:p>
                  </a:txBody>
                  <a:tcPr marL="0" marR="0" marT="0" marB="0" vert="eaVert"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gridSpan="5"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extLst>
                  <a:ext uri="{0D108BD9-81ED-4DB2-BD59-A6C34878D82A}">
                    <a16:rowId xmlns:a16="http://schemas.microsoft.com/office/drawing/2014/main" val="10004"/>
                  </a:ext>
                </a:extLst>
              </a:tr>
              <a:tr h="971368">
                <a:tc>
                  <a:txBody>
                    <a:bodyPr/>
                    <a:lstStyle>
                      <a:lvl1pPr algn="l">
                        <a:spcBef>
                          <a:spcPct val="20000"/>
                        </a:spcBef>
                        <a:buClr>
                          <a:srgbClr val="FF6600"/>
                        </a:buClr>
                        <a:buFont typeface="Wingdings" pitchFamily="2" charset="2"/>
                        <a:defRPr sz="1400" b="1">
                          <a:solidFill>
                            <a:schemeClr val="accent2"/>
                          </a:solidFill>
                          <a:latin typeface="Arial" pitchFamily="34" charset="0"/>
                        </a:defRPr>
                      </a:lvl1pPr>
                      <a:lvl2pPr marL="474663" algn="l">
                        <a:spcBef>
                          <a:spcPct val="20000"/>
                        </a:spcBef>
                        <a:buClr>
                          <a:srgbClr val="FF6600"/>
                        </a:buClr>
                        <a:buFont typeface="Wingdings" pitchFamily="2" charset="2"/>
                        <a:defRPr sz="1400" b="1">
                          <a:solidFill>
                            <a:schemeClr val="accent2"/>
                          </a:solidFill>
                          <a:latin typeface="Arial" pitchFamily="34" charset="0"/>
                        </a:defRPr>
                      </a:lvl2pPr>
                      <a:lvl3pPr marL="950913" algn="l">
                        <a:spcBef>
                          <a:spcPct val="20000"/>
                        </a:spcBef>
                        <a:buClr>
                          <a:srgbClr val="FF6600"/>
                        </a:buClr>
                        <a:buFont typeface="Arial" pitchFamily="34" charset="0"/>
                        <a:defRPr sz="1200">
                          <a:solidFill>
                            <a:schemeClr val="accent2"/>
                          </a:solidFill>
                          <a:latin typeface="Arial" pitchFamily="34" charset="0"/>
                        </a:defRPr>
                      </a:lvl3pPr>
                      <a:lvl4pPr marL="1346200" algn="l">
                        <a:spcBef>
                          <a:spcPct val="20000"/>
                        </a:spcBef>
                        <a:buClr>
                          <a:srgbClr val="FF6600"/>
                        </a:buClr>
                        <a:buSzPct val="150000"/>
                        <a:defRPr sz="1200">
                          <a:solidFill>
                            <a:schemeClr val="accent2"/>
                          </a:solidFill>
                          <a:latin typeface="Arial" pitchFamily="34" charset="0"/>
                        </a:defRPr>
                      </a:lvl4pPr>
                      <a:lvl5pPr marL="2085975" algn="l">
                        <a:spcBef>
                          <a:spcPct val="20000"/>
                        </a:spcBef>
                        <a:buClr>
                          <a:srgbClr val="FF6600"/>
                        </a:buClr>
                        <a:buSzPct val="150000"/>
                        <a:defRPr sz="1400" b="1">
                          <a:solidFill>
                            <a:schemeClr val="accent2"/>
                          </a:solidFill>
                          <a:latin typeface="Arial" pitchFamily="34" charset="0"/>
                        </a:defRPr>
                      </a:lvl5pPr>
                      <a:lvl6pPr marL="2543175" fontAlgn="base">
                        <a:spcBef>
                          <a:spcPct val="20000"/>
                        </a:spcBef>
                        <a:spcAft>
                          <a:spcPct val="0"/>
                        </a:spcAft>
                        <a:buClr>
                          <a:srgbClr val="FF6600"/>
                        </a:buClr>
                        <a:buSzPct val="150000"/>
                        <a:defRPr sz="1400" b="1">
                          <a:solidFill>
                            <a:schemeClr val="accent2"/>
                          </a:solidFill>
                          <a:latin typeface="Arial" pitchFamily="34" charset="0"/>
                        </a:defRPr>
                      </a:lvl6pPr>
                      <a:lvl7pPr marL="3000375" fontAlgn="base">
                        <a:spcBef>
                          <a:spcPct val="20000"/>
                        </a:spcBef>
                        <a:spcAft>
                          <a:spcPct val="0"/>
                        </a:spcAft>
                        <a:buClr>
                          <a:srgbClr val="FF6600"/>
                        </a:buClr>
                        <a:buSzPct val="150000"/>
                        <a:defRPr sz="1400" b="1">
                          <a:solidFill>
                            <a:schemeClr val="accent2"/>
                          </a:solidFill>
                          <a:latin typeface="Arial" pitchFamily="34" charset="0"/>
                        </a:defRPr>
                      </a:lvl7pPr>
                      <a:lvl8pPr marL="3457575" fontAlgn="base">
                        <a:spcBef>
                          <a:spcPct val="20000"/>
                        </a:spcBef>
                        <a:spcAft>
                          <a:spcPct val="0"/>
                        </a:spcAft>
                        <a:buClr>
                          <a:srgbClr val="FF6600"/>
                        </a:buClr>
                        <a:buSzPct val="150000"/>
                        <a:defRPr sz="1400" b="1">
                          <a:solidFill>
                            <a:schemeClr val="accent2"/>
                          </a:solidFill>
                          <a:latin typeface="Arial" pitchFamily="34" charset="0"/>
                        </a:defRPr>
                      </a:lvl8pPr>
                      <a:lvl9pPr marL="3914775" fontAlgn="base">
                        <a:spcBef>
                          <a:spcPct val="20000"/>
                        </a:spcBef>
                        <a:spcAft>
                          <a:spcPct val="0"/>
                        </a:spcAft>
                        <a:buClr>
                          <a:srgbClr val="FF6600"/>
                        </a:buClr>
                        <a:buSzPct val="150000"/>
                        <a:defRPr sz="1400" b="1">
                          <a:solidFill>
                            <a:schemeClr val="accent2"/>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
                          <a:srgbClr val="FF6600"/>
                        </a:buClr>
                        <a:buSzTx/>
                        <a:buFont typeface="Wingdings" pitchFamily="2" charset="2"/>
                        <a:buNone/>
                        <a:tabLst/>
                      </a:pPr>
                      <a:r>
                        <a:rPr kumimoji="0" lang="fr-FR" altLang="fr-FR" sz="900" b="1" i="0" u="none" strike="noStrike" cap="none" normalizeH="0" baseline="0" dirty="0">
                          <a:ln>
                            <a:noFill/>
                          </a:ln>
                          <a:solidFill>
                            <a:schemeClr val="tx1"/>
                          </a:solidFill>
                          <a:effectLst/>
                          <a:latin typeface="Arial" pitchFamily="34" charset="0"/>
                        </a:rPr>
                        <a:t>Technologie</a:t>
                      </a:r>
                    </a:p>
                  </a:txBody>
                  <a:tcPr marL="0" marR="0" marT="0" marB="0" vert="eaVert"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lumMod val="25000"/>
                        <a:lumOff val="75000"/>
                      </a:schemeClr>
                    </a:solidFill>
                  </a:tcPr>
                </a:tc>
                <a:tc gridSpan="5"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extLst>
                  <a:ext uri="{0D108BD9-81ED-4DB2-BD59-A6C34878D82A}">
                    <a16:rowId xmlns:a16="http://schemas.microsoft.com/office/drawing/2014/main" val="10005"/>
                  </a:ext>
                </a:extLst>
              </a:tr>
            </a:tbl>
          </a:graphicData>
        </a:graphic>
      </p:graphicFrame>
      <p:sp>
        <p:nvSpPr>
          <p:cNvPr id="6" name="Rectangle 31"/>
          <p:cNvSpPr>
            <a:spLocks noChangeArrowheads="1"/>
          </p:cNvSpPr>
          <p:nvPr/>
        </p:nvSpPr>
        <p:spPr bwMode="auto">
          <a:xfrm>
            <a:off x="2532856" y="1948218"/>
            <a:ext cx="4586287" cy="179388"/>
          </a:xfrm>
          <a:prstGeom prst="rect">
            <a:avLst/>
          </a:prstGeom>
          <a:solidFill>
            <a:schemeClr val="accent3">
              <a:lumMod val="40000"/>
              <a:lumOff val="60000"/>
            </a:schemeClr>
          </a:solidFill>
          <a:ln w="9525">
            <a:solidFill>
              <a:schemeClr val="bg1"/>
            </a:solidFill>
            <a:miter lim="800000"/>
            <a:headEnd/>
            <a:tailEnd/>
          </a:ln>
          <a:effec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7" name="Rectangle 52"/>
          <p:cNvSpPr>
            <a:spLocks noChangeArrowheads="1"/>
          </p:cNvSpPr>
          <p:nvPr/>
        </p:nvSpPr>
        <p:spPr bwMode="auto">
          <a:xfrm>
            <a:off x="2532855" y="2119668"/>
            <a:ext cx="6851650" cy="179388"/>
          </a:xfrm>
          <a:prstGeom prst="rect">
            <a:avLst/>
          </a:prstGeom>
          <a:solidFill>
            <a:schemeClr val="fo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11" name="Rectangle 61"/>
          <p:cNvSpPr>
            <a:spLocks noChangeArrowheads="1"/>
          </p:cNvSpPr>
          <p:nvPr/>
        </p:nvSpPr>
        <p:spPr bwMode="auto">
          <a:xfrm>
            <a:off x="2554287" y="2963296"/>
            <a:ext cx="3224212" cy="179387"/>
          </a:xfrm>
          <a:prstGeom prst="rect">
            <a:avLst/>
          </a:prstGeom>
          <a:solidFill>
            <a:schemeClr val="accent3">
              <a:lumMod val="40000"/>
              <a:lumOff val="60000"/>
            </a:schemeClr>
          </a:solidFill>
          <a:ln w="9525">
            <a:solidFill>
              <a:schemeClr val="bg1"/>
            </a:solidFill>
            <a:miter lim="800000"/>
            <a:headEnd/>
            <a:tailEnd/>
          </a:ln>
          <a:effec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12" name="Rectangle 62"/>
          <p:cNvSpPr>
            <a:spLocks noChangeArrowheads="1"/>
          </p:cNvSpPr>
          <p:nvPr/>
        </p:nvSpPr>
        <p:spPr bwMode="auto">
          <a:xfrm>
            <a:off x="2554288" y="3161732"/>
            <a:ext cx="6808787" cy="179388"/>
          </a:xfrm>
          <a:prstGeom prst="rect">
            <a:avLst/>
          </a:prstGeom>
          <a:solidFill>
            <a:schemeClr val="fo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16" name="Rectangle 66"/>
          <p:cNvSpPr>
            <a:spLocks noChangeArrowheads="1"/>
          </p:cNvSpPr>
          <p:nvPr/>
        </p:nvSpPr>
        <p:spPr bwMode="auto">
          <a:xfrm>
            <a:off x="2554288" y="3987256"/>
            <a:ext cx="1709737" cy="179387"/>
          </a:xfrm>
          <a:prstGeom prst="rect">
            <a:avLst/>
          </a:prstGeom>
          <a:solidFill>
            <a:schemeClr val="accent3">
              <a:lumMod val="40000"/>
              <a:lumOff val="60000"/>
            </a:schemeClr>
          </a:solidFill>
          <a:ln w="9525">
            <a:solidFill>
              <a:schemeClr val="bg1"/>
            </a:solidFill>
            <a:miter lim="800000"/>
            <a:headEnd/>
            <a:tailEnd/>
          </a:ln>
          <a:effec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17" name="Rectangle 67"/>
          <p:cNvSpPr>
            <a:spLocks noChangeArrowheads="1"/>
          </p:cNvSpPr>
          <p:nvPr/>
        </p:nvSpPr>
        <p:spPr bwMode="auto">
          <a:xfrm>
            <a:off x="2554288" y="4149181"/>
            <a:ext cx="4586287" cy="179387"/>
          </a:xfrm>
          <a:prstGeom prst="rect">
            <a:avLst/>
          </a:prstGeom>
          <a:solidFill>
            <a:schemeClr val="fo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21" name="Rectangle 71"/>
          <p:cNvSpPr>
            <a:spLocks noChangeArrowheads="1"/>
          </p:cNvSpPr>
          <p:nvPr/>
        </p:nvSpPr>
        <p:spPr bwMode="auto">
          <a:xfrm>
            <a:off x="2554288" y="5131335"/>
            <a:ext cx="1033462" cy="179387"/>
          </a:xfrm>
          <a:prstGeom prst="rect">
            <a:avLst/>
          </a:prstGeom>
          <a:solidFill>
            <a:schemeClr val="accent3">
              <a:lumMod val="40000"/>
              <a:lumOff val="60000"/>
            </a:schemeClr>
          </a:solidFill>
          <a:ln w="9525">
            <a:solidFill>
              <a:schemeClr val="bg1"/>
            </a:solidFill>
            <a:miter lim="800000"/>
            <a:headEnd/>
            <a:tailEnd/>
          </a:ln>
          <a:effec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22" name="Rectangle 72"/>
          <p:cNvSpPr>
            <a:spLocks noChangeArrowheads="1"/>
          </p:cNvSpPr>
          <p:nvPr/>
        </p:nvSpPr>
        <p:spPr bwMode="auto">
          <a:xfrm>
            <a:off x="2554288" y="5302785"/>
            <a:ext cx="3124200" cy="179387"/>
          </a:xfrm>
          <a:prstGeom prst="rect">
            <a:avLst/>
          </a:prstGeom>
          <a:solidFill>
            <a:schemeClr val="fo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26" name="Rectangle 76"/>
          <p:cNvSpPr>
            <a:spLocks noChangeArrowheads="1"/>
          </p:cNvSpPr>
          <p:nvPr/>
        </p:nvSpPr>
        <p:spPr bwMode="auto">
          <a:xfrm>
            <a:off x="2554288" y="5935222"/>
            <a:ext cx="2519362" cy="179387"/>
          </a:xfrm>
          <a:prstGeom prst="rect">
            <a:avLst/>
          </a:prstGeom>
          <a:solidFill>
            <a:schemeClr val="accent3">
              <a:lumMod val="40000"/>
              <a:lumOff val="60000"/>
            </a:schemeClr>
          </a:solidFill>
          <a:ln w="9525">
            <a:solidFill>
              <a:schemeClr val="bg1"/>
            </a:solidFill>
            <a:miter lim="800000"/>
            <a:headEnd/>
            <a:tailEnd/>
          </a:ln>
          <a:effec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27" name="Rectangle 77"/>
          <p:cNvSpPr>
            <a:spLocks noChangeArrowheads="1"/>
          </p:cNvSpPr>
          <p:nvPr/>
        </p:nvSpPr>
        <p:spPr bwMode="auto">
          <a:xfrm>
            <a:off x="2532856" y="6146616"/>
            <a:ext cx="4586287" cy="179387"/>
          </a:xfrm>
          <a:prstGeom prst="rect">
            <a:avLst/>
          </a:prstGeom>
          <a:solidFill>
            <a:schemeClr val="fo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endParaRPr lang="fr-FR" altLang="fr-FR" sz="1400" b="1"/>
          </a:p>
        </p:txBody>
      </p:sp>
      <p:sp>
        <p:nvSpPr>
          <p:cNvPr id="31" name="Rectangle 86"/>
          <p:cNvSpPr>
            <a:spLocks noChangeArrowheads="1"/>
          </p:cNvSpPr>
          <p:nvPr/>
        </p:nvSpPr>
        <p:spPr bwMode="auto">
          <a:xfrm>
            <a:off x="9190038" y="5522914"/>
            <a:ext cx="812800" cy="179387"/>
          </a:xfrm>
          <a:prstGeom prst="rect">
            <a:avLst/>
          </a:prstGeom>
          <a:solidFill>
            <a:schemeClr val="accent3">
              <a:lumMod val="40000"/>
              <a:lumOff val="60000"/>
            </a:schemeClr>
          </a:solidFill>
          <a:ln w="9525">
            <a:solidFill>
              <a:schemeClr val="bg1"/>
            </a:solidFill>
            <a:miter lim="800000"/>
            <a:headEnd/>
            <a:tailEnd/>
          </a:ln>
          <a:effectLst/>
        </p:spPr>
        <p:txBody>
          <a:bodyPr lIns="0" tIns="0" rIns="0" bIns="0" anchor="ctr"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r>
              <a:rPr lang="fr-FR" altLang="fr-FR" sz="900" b="1" dirty="0">
                <a:solidFill>
                  <a:schemeClr val="bg1"/>
                </a:solidFill>
              </a:rPr>
              <a:t>Client A</a:t>
            </a:r>
          </a:p>
        </p:txBody>
      </p:sp>
      <p:sp>
        <p:nvSpPr>
          <p:cNvPr id="32" name="Rectangle 87"/>
          <p:cNvSpPr>
            <a:spLocks noChangeArrowheads="1"/>
          </p:cNvSpPr>
          <p:nvPr/>
        </p:nvSpPr>
        <p:spPr bwMode="auto">
          <a:xfrm>
            <a:off x="9190038" y="5694364"/>
            <a:ext cx="812800" cy="179387"/>
          </a:xfrm>
          <a:prstGeom prst="rect">
            <a:avLst/>
          </a:prstGeom>
          <a:solidFill>
            <a:schemeClr val="fo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marL="457200" indent="-457200" algn="l">
              <a:spcBef>
                <a:spcPct val="0"/>
              </a:spcBef>
              <a:defRPr sz="2400">
                <a:solidFill>
                  <a:schemeClr val="tx1"/>
                </a:solidFill>
                <a:latin typeface="Arial" pitchFamily="34" charset="0"/>
              </a:defRPr>
            </a:lvl1pPr>
            <a:lvl2pPr marL="914400" indent="-457200" algn="l">
              <a:spcBef>
                <a:spcPct val="0"/>
              </a:spcBef>
              <a:defRPr sz="2400">
                <a:solidFill>
                  <a:schemeClr val="tx1"/>
                </a:solidFill>
                <a:latin typeface="Arial" pitchFamily="34" charset="0"/>
              </a:defRPr>
            </a:lvl2pPr>
            <a:lvl3pPr marL="1371600" indent="-457200" algn="l">
              <a:spcBef>
                <a:spcPct val="0"/>
              </a:spcBef>
              <a:defRPr sz="2400">
                <a:solidFill>
                  <a:schemeClr val="tx1"/>
                </a:solidFill>
                <a:latin typeface="Arial" pitchFamily="34" charset="0"/>
              </a:defRPr>
            </a:lvl3pPr>
            <a:lvl4pPr marL="1909763" indent="-457200" algn="l">
              <a:spcBef>
                <a:spcPct val="0"/>
              </a:spcBef>
              <a:defRPr sz="2400">
                <a:solidFill>
                  <a:schemeClr val="tx1"/>
                </a:solidFill>
                <a:latin typeface="Arial" pitchFamily="34" charset="0"/>
              </a:defRPr>
            </a:lvl4pPr>
            <a:lvl5pPr marL="2546350" indent="-457200" algn="l">
              <a:spcBef>
                <a:spcPct val="0"/>
              </a:spcBef>
              <a:defRPr sz="2400">
                <a:solidFill>
                  <a:schemeClr val="tx1"/>
                </a:solidFill>
                <a:latin typeface="Arial" pitchFamily="34" charset="0"/>
              </a:defRPr>
            </a:lvl5pPr>
            <a:lvl6pPr marL="3003550" indent="-457200" eaLnBrk="0" fontAlgn="base" hangingPunct="0">
              <a:spcBef>
                <a:spcPct val="0"/>
              </a:spcBef>
              <a:spcAft>
                <a:spcPct val="0"/>
              </a:spcAft>
              <a:defRPr sz="2400">
                <a:solidFill>
                  <a:schemeClr val="tx1"/>
                </a:solidFill>
                <a:latin typeface="Arial" pitchFamily="34" charset="0"/>
              </a:defRPr>
            </a:lvl6pPr>
            <a:lvl7pPr marL="3460750" indent="-457200" eaLnBrk="0" fontAlgn="base" hangingPunct="0">
              <a:spcBef>
                <a:spcPct val="0"/>
              </a:spcBef>
              <a:spcAft>
                <a:spcPct val="0"/>
              </a:spcAft>
              <a:defRPr sz="2400">
                <a:solidFill>
                  <a:schemeClr val="tx1"/>
                </a:solidFill>
                <a:latin typeface="Arial" pitchFamily="34" charset="0"/>
              </a:defRPr>
            </a:lvl7pPr>
            <a:lvl8pPr marL="3917950" indent="-457200" eaLnBrk="0" fontAlgn="base" hangingPunct="0">
              <a:spcBef>
                <a:spcPct val="0"/>
              </a:spcBef>
              <a:spcAft>
                <a:spcPct val="0"/>
              </a:spcAft>
              <a:defRPr sz="2400">
                <a:solidFill>
                  <a:schemeClr val="tx1"/>
                </a:solidFill>
                <a:latin typeface="Arial" pitchFamily="34" charset="0"/>
              </a:defRPr>
            </a:lvl8pPr>
            <a:lvl9pPr marL="4375150" indent="-457200" eaLnBrk="0" fontAlgn="base" hangingPunct="0">
              <a:spcBef>
                <a:spcPct val="0"/>
              </a:spcBef>
              <a:spcAft>
                <a:spcPct val="0"/>
              </a:spcAft>
              <a:defRPr sz="2400">
                <a:solidFill>
                  <a:schemeClr val="tx1"/>
                </a:solidFill>
                <a:latin typeface="Arial" pitchFamily="34" charset="0"/>
              </a:defRPr>
            </a:lvl9pPr>
          </a:lstStyle>
          <a:p>
            <a:pPr algn="ctr">
              <a:spcBef>
                <a:spcPct val="40000"/>
              </a:spcBef>
            </a:pPr>
            <a:r>
              <a:rPr lang="fr-FR" altLang="fr-FR" sz="900" b="1" dirty="0">
                <a:solidFill>
                  <a:schemeClr val="bg1"/>
                </a:solidFill>
              </a:rPr>
              <a:t>Client B</a:t>
            </a:r>
          </a:p>
        </p:txBody>
      </p:sp>
      <p:pic>
        <p:nvPicPr>
          <p:cNvPr id="3" name="Image 2" descr="epsi-logo-cmjn">
            <a:extLst>
              <a:ext uri="{FF2B5EF4-FFF2-40B4-BE49-F238E27FC236}">
                <a16:creationId xmlns:a16="http://schemas.microsoft.com/office/drawing/2014/main" id="{CEA809A4-8418-431D-BC1D-B488116A26FC}"/>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4" name="Ellipse 3">
            <a:extLst>
              <a:ext uri="{FF2B5EF4-FFF2-40B4-BE49-F238E27FC236}">
                <a16:creationId xmlns:a16="http://schemas.microsoft.com/office/drawing/2014/main" id="{57306CDE-564C-4C83-8BB6-DDFC0856373B}"/>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101496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a:extLst>
              <a:ext uri="{FF2B5EF4-FFF2-40B4-BE49-F238E27FC236}">
                <a16:creationId xmlns:a16="http://schemas.microsoft.com/office/drawing/2014/main" id="{6F15215C-68D5-455B-A865-D4B4497D70B7}"/>
              </a:ext>
            </a:extLst>
          </p:cNvPr>
          <p:cNvGraphicFramePr/>
          <p:nvPr>
            <p:extLst>
              <p:ext uri="{D42A27DB-BD31-4B8C-83A1-F6EECF244321}">
                <p14:modId xmlns:p14="http://schemas.microsoft.com/office/powerpoint/2010/main" val="1535923655"/>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B71548F4-A365-4240-B9C0-CD0801895D76}"/>
              </a:ext>
            </a:extLst>
          </p:cNvPr>
          <p:cNvSpPr>
            <a:spLocks noGrp="1"/>
          </p:cNvSpPr>
          <p:nvPr>
            <p:ph type="title"/>
          </p:nvPr>
        </p:nvSpPr>
        <p:spPr>
          <a:xfrm>
            <a:off x="1510748" y="448056"/>
            <a:ext cx="5887578" cy="640080"/>
          </a:xfrm>
        </p:spPr>
        <p:txBody>
          <a:bodyPr/>
          <a:lstStyle/>
          <a:p>
            <a:r>
              <a:rPr lang="fr-FR" dirty="0"/>
              <a:t>La performance du SI</a:t>
            </a:r>
          </a:p>
        </p:txBody>
      </p:sp>
      <p:sp>
        <p:nvSpPr>
          <p:cNvPr id="5" name="Rectangle 4">
            <a:extLst>
              <a:ext uri="{FF2B5EF4-FFF2-40B4-BE49-F238E27FC236}">
                <a16:creationId xmlns:a16="http://schemas.microsoft.com/office/drawing/2014/main" id="{9CDB61B1-4CA6-4BEB-8C33-809E36AF0A5F}"/>
              </a:ext>
            </a:extLst>
          </p:cNvPr>
          <p:cNvSpPr/>
          <p:nvPr/>
        </p:nvSpPr>
        <p:spPr>
          <a:xfrm>
            <a:off x="2421615" y="1781227"/>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7" name="Rectangle 6">
            <a:extLst>
              <a:ext uri="{FF2B5EF4-FFF2-40B4-BE49-F238E27FC236}">
                <a16:creationId xmlns:a16="http://schemas.microsoft.com/office/drawing/2014/main" id="{E82F3CA1-2DF3-49CD-B0F1-160A9DB2A2B1}"/>
              </a:ext>
            </a:extLst>
          </p:cNvPr>
          <p:cNvSpPr/>
          <p:nvPr/>
        </p:nvSpPr>
        <p:spPr>
          <a:xfrm>
            <a:off x="2874461" y="3341575"/>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9" name="Rectangle 8">
            <a:extLst>
              <a:ext uri="{FF2B5EF4-FFF2-40B4-BE49-F238E27FC236}">
                <a16:creationId xmlns:a16="http://schemas.microsoft.com/office/drawing/2014/main" id="{E14F523F-6CDB-4233-AA28-007D9E69B492}"/>
              </a:ext>
            </a:extLst>
          </p:cNvPr>
          <p:cNvSpPr/>
          <p:nvPr/>
        </p:nvSpPr>
        <p:spPr>
          <a:xfrm>
            <a:off x="2429693" y="4952225"/>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p>
        </p:txBody>
      </p:sp>
      <p:sp>
        <p:nvSpPr>
          <p:cNvPr id="3" name="Ellipse 2">
            <a:extLst>
              <a:ext uri="{FF2B5EF4-FFF2-40B4-BE49-F238E27FC236}">
                <a16:creationId xmlns:a16="http://schemas.microsoft.com/office/drawing/2014/main" id="{0A81A7FB-108A-4A08-9815-BDD604EEDC5F}"/>
              </a:ext>
            </a:extLst>
          </p:cNvPr>
          <p:cNvSpPr/>
          <p:nvPr/>
        </p:nvSpPr>
        <p:spPr>
          <a:xfrm>
            <a:off x="695739" y="448056"/>
            <a:ext cx="815009" cy="77777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894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re 1"/>
          <p:cNvSpPr>
            <a:spLocks noGrp="1"/>
          </p:cNvSpPr>
          <p:nvPr>
            <p:ph type="title"/>
          </p:nvPr>
        </p:nvSpPr>
        <p:spPr>
          <a:xfrm>
            <a:off x="2566989" y="257176"/>
            <a:ext cx="6715125" cy="900113"/>
          </a:xfrm>
        </p:spPr>
        <p:txBody>
          <a:bodyPr/>
          <a:lstStyle/>
          <a:p>
            <a:r>
              <a:rPr lang="fr-FR"/>
              <a:t>Zoom opérationnel</a:t>
            </a:r>
            <a:br>
              <a:rPr lang="fr-FR"/>
            </a:br>
            <a:r>
              <a:rPr lang="fr-FR" sz="2000"/>
              <a:t>Les  incontournables par processus (1/2)</a:t>
            </a:r>
          </a:p>
        </p:txBody>
      </p:sp>
      <p:pic>
        <p:nvPicPr>
          <p:cNvPr id="60419" name="Image 25" descr="110_F_9747389_aloyhm04q205BMmtimdiv2o2HN82PIep.jp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495425" y="-171450"/>
            <a:ext cx="1397000" cy="1397000"/>
          </a:xfrm>
          <a:prstGeom prst="rect">
            <a:avLst/>
          </a:prstGeom>
          <a:noFill/>
          <a:ln w="9525">
            <a:noFill/>
            <a:miter lim="800000"/>
            <a:headEnd/>
            <a:tailEnd/>
          </a:ln>
        </p:spPr>
      </p:pic>
      <p:grpSp>
        <p:nvGrpSpPr>
          <p:cNvPr id="6" name="Groupe 5"/>
          <p:cNvGrpSpPr/>
          <p:nvPr/>
        </p:nvGrpSpPr>
        <p:grpSpPr>
          <a:xfrm>
            <a:off x="2892426" y="2170029"/>
            <a:ext cx="2722099" cy="680524"/>
            <a:chOff x="1659353" y="1169"/>
            <a:chExt cx="2722099" cy="680524"/>
          </a:xfrm>
        </p:grpSpPr>
        <p:sp>
          <p:nvSpPr>
            <p:cNvPr id="13" name="Rectangle à coins arrondis 12"/>
            <p:cNvSpPr/>
            <p:nvPr/>
          </p:nvSpPr>
          <p:spPr>
            <a:xfrm>
              <a:off x="1659353" y="1169"/>
              <a:ext cx="2722099" cy="680524"/>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Rectangle 13"/>
            <p:cNvSpPr/>
            <p:nvPr/>
          </p:nvSpPr>
          <p:spPr>
            <a:xfrm>
              <a:off x="1679285" y="21101"/>
              <a:ext cx="2682235" cy="64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algn="ctr" defTabSz="977900">
                <a:lnSpc>
                  <a:spcPct val="90000"/>
                </a:lnSpc>
                <a:spcBef>
                  <a:spcPct val="0"/>
                </a:spcBef>
                <a:spcAft>
                  <a:spcPct val="35000"/>
                </a:spcAft>
              </a:pPr>
              <a:r>
                <a:rPr lang="fr-FR" sz="2200" dirty="0"/>
                <a:t>Gestion des incidents</a:t>
              </a:r>
            </a:p>
          </p:txBody>
        </p:sp>
      </p:grpSp>
      <p:grpSp>
        <p:nvGrpSpPr>
          <p:cNvPr id="7" name="Groupe 6"/>
          <p:cNvGrpSpPr/>
          <p:nvPr/>
        </p:nvGrpSpPr>
        <p:grpSpPr>
          <a:xfrm>
            <a:off x="2892426" y="3088737"/>
            <a:ext cx="2722099" cy="680524"/>
            <a:chOff x="1659353" y="919877"/>
            <a:chExt cx="2722099" cy="680524"/>
          </a:xfrm>
        </p:grpSpPr>
        <p:sp>
          <p:nvSpPr>
            <p:cNvPr id="11" name="Rectangle à coins arrondis 10"/>
            <p:cNvSpPr/>
            <p:nvPr/>
          </p:nvSpPr>
          <p:spPr>
            <a:xfrm>
              <a:off x="1659353" y="919877"/>
              <a:ext cx="2722099" cy="680524"/>
            </a:xfrm>
            <a:prstGeom prst="roundRect">
              <a:avLst>
                <a:gd name="adj" fmla="val 10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1679285" y="939809"/>
              <a:ext cx="2682235" cy="640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Traiter de bout en bout: </a:t>
              </a:r>
            </a:p>
            <a:p>
              <a:pPr algn="ctr" defTabSz="800100">
                <a:lnSpc>
                  <a:spcPct val="90000"/>
                </a:lnSpc>
                <a:spcBef>
                  <a:spcPct val="0"/>
                </a:spcBef>
                <a:spcAft>
                  <a:spcPct val="35000"/>
                </a:spcAft>
              </a:pPr>
              <a:r>
                <a:rPr lang="fr-FR" dirty="0"/>
                <a:t>solveur</a:t>
              </a:r>
            </a:p>
          </p:txBody>
        </p:sp>
      </p:grpSp>
      <p:grpSp>
        <p:nvGrpSpPr>
          <p:cNvPr id="8" name="Groupe 7"/>
          <p:cNvGrpSpPr/>
          <p:nvPr/>
        </p:nvGrpSpPr>
        <p:grpSpPr>
          <a:xfrm>
            <a:off x="2852738" y="4008615"/>
            <a:ext cx="2722099" cy="680524"/>
            <a:chOff x="1619665" y="1839755"/>
            <a:chExt cx="2722099" cy="680524"/>
          </a:xfrm>
        </p:grpSpPr>
        <p:sp>
          <p:nvSpPr>
            <p:cNvPr id="9" name="Rectangle à coins arrondis 8"/>
            <p:cNvSpPr/>
            <p:nvPr/>
          </p:nvSpPr>
          <p:spPr>
            <a:xfrm>
              <a:off x="1619665" y="1839755"/>
              <a:ext cx="2722099" cy="680524"/>
            </a:xfrm>
            <a:prstGeom prst="roundRect">
              <a:avLst>
                <a:gd name="adj" fmla="val 10000"/>
              </a:avLst>
            </a:prstGeom>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0" name="Rectangle 9"/>
            <p:cNvSpPr/>
            <p:nvPr/>
          </p:nvSpPr>
          <p:spPr>
            <a:xfrm>
              <a:off x="1639597" y="1859687"/>
              <a:ext cx="2682235" cy="640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Alimenter les </a:t>
              </a:r>
            </a:p>
            <a:p>
              <a:pPr algn="ctr" defTabSz="800100">
                <a:lnSpc>
                  <a:spcPct val="90000"/>
                </a:lnSpc>
                <a:spcBef>
                  <a:spcPct val="0"/>
                </a:spcBef>
                <a:spcAft>
                  <a:spcPct val="35000"/>
                </a:spcAft>
              </a:pPr>
              <a:r>
                <a:rPr lang="fr-FR" dirty="0"/>
                <a:t>Problèmes : IM</a:t>
              </a:r>
            </a:p>
          </p:txBody>
        </p:sp>
      </p:grpSp>
      <p:sp>
        <p:nvSpPr>
          <p:cNvPr id="15" name="Flèche droite 14"/>
          <p:cNvSpPr/>
          <p:nvPr/>
        </p:nvSpPr>
        <p:spPr>
          <a:xfrm rot="5400000">
            <a:off x="4069479" y="2903369"/>
            <a:ext cx="119091" cy="119091"/>
          </a:xfrm>
          <a:prstGeom prst="rightArrow">
            <a:avLst>
              <a:gd name="adj1" fmla="val 66700"/>
              <a:gd name="adj2" fmla="val 5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Flèche droite 15"/>
          <p:cNvSpPr/>
          <p:nvPr/>
        </p:nvSpPr>
        <p:spPr>
          <a:xfrm rot="5548230">
            <a:off x="4048939" y="3822662"/>
            <a:ext cx="120483" cy="119091"/>
          </a:xfrm>
          <a:prstGeom prst="rightArrow">
            <a:avLst>
              <a:gd name="adj1" fmla="val 66700"/>
              <a:gd name="adj2" fmla="val 5000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grpSp>
        <p:nvGrpSpPr>
          <p:cNvPr id="17" name="Groupe 16"/>
          <p:cNvGrpSpPr/>
          <p:nvPr/>
        </p:nvGrpSpPr>
        <p:grpSpPr>
          <a:xfrm>
            <a:off x="6038198" y="2170029"/>
            <a:ext cx="2722099" cy="680524"/>
            <a:chOff x="4762546" y="1169"/>
            <a:chExt cx="2722099" cy="680524"/>
          </a:xfrm>
        </p:grpSpPr>
        <p:sp>
          <p:nvSpPr>
            <p:cNvPr id="24" name="Rectangle à coins arrondis 23"/>
            <p:cNvSpPr/>
            <p:nvPr/>
          </p:nvSpPr>
          <p:spPr>
            <a:xfrm>
              <a:off x="4762546" y="1169"/>
              <a:ext cx="2722099" cy="680524"/>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5" name="Rectangle 24"/>
            <p:cNvSpPr/>
            <p:nvPr/>
          </p:nvSpPr>
          <p:spPr>
            <a:xfrm>
              <a:off x="4782478" y="21101"/>
              <a:ext cx="2682235" cy="64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algn="ctr" defTabSz="977900">
                <a:lnSpc>
                  <a:spcPct val="90000"/>
                </a:lnSpc>
                <a:spcBef>
                  <a:spcPct val="0"/>
                </a:spcBef>
                <a:spcAft>
                  <a:spcPct val="35000"/>
                </a:spcAft>
              </a:pPr>
              <a:r>
                <a:rPr lang="fr-FR" sz="2200"/>
                <a:t>Gestion des problèmes</a:t>
              </a:r>
            </a:p>
          </p:txBody>
        </p:sp>
      </p:grpSp>
      <p:grpSp>
        <p:nvGrpSpPr>
          <p:cNvPr id="18" name="Groupe 17"/>
          <p:cNvGrpSpPr/>
          <p:nvPr/>
        </p:nvGrpSpPr>
        <p:grpSpPr>
          <a:xfrm>
            <a:off x="6038198" y="3088737"/>
            <a:ext cx="2722099" cy="680524"/>
            <a:chOff x="4762546" y="919877"/>
            <a:chExt cx="2722099" cy="680524"/>
          </a:xfrm>
        </p:grpSpPr>
        <p:sp>
          <p:nvSpPr>
            <p:cNvPr id="22" name="Rectangle à coins arrondis 21"/>
            <p:cNvSpPr/>
            <p:nvPr/>
          </p:nvSpPr>
          <p:spPr>
            <a:xfrm>
              <a:off x="4762546" y="919877"/>
              <a:ext cx="2722099" cy="680524"/>
            </a:xfrm>
            <a:prstGeom prst="roundRect">
              <a:avLst>
                <a:gd name="adj" fmla="val 10000"/>
              </a:avLst>
            </a:pr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23" name="Rectangle 22"/>
            <p:cNvSpPr/>
            <p:nvPr/>
          </p:nvSpPr>
          <p:spPr>
            <a:xfrm>
              <a:off x="4782478" y="939809"/>
              <a:ext cx="2682235" cy="640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a:t>Améliorer la détection des multi occurences</a:t>
              </a:r>
            </a:p>
          </p:txBody>
        </p:sp>
      </p:grpSp>
      <p:grpSp>
        <p:nvGrpSpPr>
          <p:cNvPr id="19" name="Groupe 18"/>
          <p:cNvGrpSpPr/>
          <p:nvPr/>
        </p:nvGrpSpPr>
        <p:grpSpPr>
          <a:xfrm>
            <a:off x="6038198" y="4007446"/>
            <a:ext cx="2722099" cy="680524"/>
            <a:chOff x="4762546" y="1838586"/>
            <a:chExt cx="2722099" cy="680524"/>
          </a:xfrm>
        </p:grpSpPr>
        <p:sp>
          <p:nvSpPr>
            <p:cNvPr id="20" name="Rectangle à coins arrondis 19"/>
            <p:cNvSpPr/>
            <p:nvPr/>
          </p:nvSpPr>
          <p:spPr>
            <a:xfrm>
              <a:off x="4762546" y="1838586"/>
              <a:ext cx="2722099" cy="680524"/>
            </a:xfrm>
            <a:prstGeom prst="roundRect">
              <a:avLst>
                <a:gd name="adj" fmla="val 10000"/>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21" name="Rectangle 20"/>
            <p:cNvSpPr/>
            <p:nvPr/>
          </p:nvSpPr>
          <p:spPr>
            <a:xfrm>
              <a:off x="4782478" y="1858518"/>
              <a:ext cx="2682235" cy="640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Mesurer l’impact sur les incidents</a:t>
              </a:r>
            </a:p>
          </p:txBody>
        </p:sp>
      </p:grpSp>
      <p:sp>
        <p:nvSpPr>
          <p:cNvPr id="26" name="Flèche droite 25"/>
          <p:cNvSpPr/>
          <p:nvPr/>
        </p:nvSpPr>
        <p:spPr>
          <a:xfrm rot="5400000">
            <a:off x="7339702" y="2910101"/>
            <a:ext cx="119091" cy="119091"/>
          </a:xfrm>
          <a:prstGeom prst="rightArrow">
            <a:avLst>
              <a:gd name="adj1" fmla="val 66700"/>
              <a:gd name="adj2" fmla="val 50000"/>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7" name="Flèche droite 26"/>
          <p:cNvSpPr/>
          <p:nvPr/>
        </p:nvSpPr>
        <p:spPr>
          <a:xfrm rot="5400000">
            <a:off x="7339702" y="3828810"/>
            <a:ext cx="119091" cy="119091"/>
          </a:xfrm>
          <a:prstGeom prst="rightArrow">
            <a:avLst>
              <a:gd name="adj1" fmla="val 66700"/>
              <a:gd name="adj2" fmla="val 50000"/>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pic>
        <p:nvPicPr>
          <p:cNvPr id="2" name="Image 2" descr="epsi-logo-cmjn">
            <a:extLst>
              <a:ext uri="{FF2B5EF4-FFF2-40B4-BE49-F238E27FC236}">
                <a16:creationId xmlns:a16="http://schemas.microsoft.com/office/drawing/2014/main" id="{66448AC7-4520-4840-91FD-6BFEEBCACEEB}"/>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1B8D80ED-5C8B-4FD0-B838-F00E8B0D83B5}"/>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a:xfrm>
            <a:off x="2566989" y="257176"/>
            <a:ext cx="6715125" cy="900113"/>
          </a:xfrm>
        </p:spPr>
        <p:txBody>
          <a:bodyPr/>
          <a:lstStyle/>
          <a:p>
            <a:r>
              <a:rPr lang="fr-FR"/>
              <a:t>Zoom opérationnel</a:t>
            </a:r>
            <a:br>
              <a:rPr lang="fr-FR"/>
            </a:br>
            <a:r>
              <a:rPr lang="fr-FR" sz="2000"/>
              <a:t>Les  incontournables par processus  (2/2)</a:t>
            </a:r>
          </a:p>
        </p:txBody>
      </p:sp>
      <p:pic>
        <p:nvPicPr>
          <p:cNvPr id="61443" name="Image 25" descr="110_F_9747389_aloyhm04q205BMmtimdiv2o2HN82PIep.jp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495425" y="-171450"/>
            <a:ext cx="1397000" cy="1397000"/>
          </a:xfrm>
          <a:prstGeom prst="rect">
            <a:avLst/>
          </a:prstGeom>
          <a:noFill/>
          <a:ln w="9525">
            <a:noFill/>
            <a:miter lim="800000"/>
            <a:headEnd/>
            <a:tailEnd/>
          </a:ln>
        </p:spPr>
      </p:pic>
      <p:grpSp>
        <p:nvGrpSpPr>
          <p:cNvPr id="6" name="Groupe 5"/>
          <p:cNvGrpSpPr/>
          <p:nvPr/>
        </p:nvGrpSpPr>
        <p:grpSpPr>
          <a:xfrm>
            <a:off x="2629089" y="1413355"/>
            <a:ext cx="3307726" cy="826931"/>
            <a:chOff x="978980" y="72007"/>
            <a:chExt cx="3307726" cy="826931"/>
          </a:xfrm>
        </p:grpSpPr>
        <p:sp>
          <p:nvSpPr>
            <p:cNvPr id="26" name="Rectangle à coins arrondis 25"/>
            <p:cNvSpPr/>
            <p:nvPr/>
          </p:nvSpPr>
          <p:spPr>
            <a:xfrm>
              <a:off x="978980" y="72007"/>
              <a:ext cx="3307726" cy="826931"/>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7" name="Rectangle 26"/>
            <p:cNvSpPr/>
            <p:nvPr/>
          </p:nvSpPr>
          <p:spPr>
            <a:xfrm>
              <a:off x="1003200" y="96227"/>
              <a:ext cx="3259286" cy="7784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algn="ctr" defTabSz="1200150">
                <a:lnSpc>
                  <a:spcPct val="90000"/>
                </a:lnSpc>
                <a:spcBef>
                  <a:spcPct val="0"/>
                </a:spcBef>
                <a:spcAft>
                  <a:spcPct val="35000"/>
                </a:spcAft>
              </a:pPr>
              <a:r>
                <a:rPr lang="fr-FR" sz="2700"/>
                <a:t>Gestion des configurations</a:t>
              </a:r>
            </a:p>
          </p:txBody>
        </p:sp>
      </p:grpSp>
      <p:grpSp>
        <p:nvGrpSpPr>
          <p:cNvPr id="8" name="Groupe 7"/>
          <p:cNvGrpSpPr/>
          <p:nvPr/>
        </p:nvGrpSpPr>
        <p:grpSpPr>
          <a:xfrm>
            <a:off x="2629089" y="2529712"/>
            <a:ext cx="3307726" cy="826931"/>
            <a:chOff x="978980" y="1188364"/>
            <a:chExt cx="3307726" cy="826931"/>
          </a:xfrm>
        </p:grpSpPr>
        <p:sp>
          <p:nvSpPr>
            <p:cNvPr id="24" name="Rectangle à coins arrondis 23"/>
            <p:cNvSpPr/>
            <p:nvPr/>
          </p:nvSpPr>
          <p:spPr>
            <a:xfrm>
              <a:off x="978980" y="1188364"/>
              <a:ext cx="3307726" cy="826931"/>
            </a:xfrm>
            <a:prstGeom prst="roundRect">
              <a:avLst>
                <a:gd name="adj" fmla="val 10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5" name="Rectangle 24"/>
            <p:cNvSpPr/>
            <p:nvPr/>
          </p:nvSpPr>
          <p:spPr>
            <a:xfrm>
              <a:off x="1003200" y="1212584"/>
              <a:ext cx="3259286" cy="778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Disposer d’un reporting cohérent</a:t>
              </a:r>
            </a:p>
          </p:txBody>
        </p:sp>
      </p:grpSp>
      <p:grpSp>
        <p:nvGrpSpPr>
          <p:cNvPr id="9" name="Groupe 8"/>
          <p:cNvGrpSpPr/>
          <p:nvPr/>
        </p:nvGrpSpPr>
        <p:grpSpPr>
          <a:xfrm>
            <a:off x="2629089" y="3646070"/>
            <a:ext cx="3307726" cy="826931"/>
            <a:chOff x="978980" y="2304722"/>
            <a:chExt cx="3307726" cy="826931"/>
          </a:xfrm>
        </p:grpSpPr>
        <p:sp>
          <p:nvSpPr>
            <p:cNvPr id="22" name="Rectangle à coins arrondis 21"/>
            <p:cNvSpPr/>
            <p:nvPr/>
          </p:nvSpPr>
          <p:spPr>
            <a:xfrm>
              <a:off x="978980" y="2304722"/>
              <a:ext cx="3307726" cy="826931"/>
            </a:xfrm>
            <a:prstGeom prst="roundRect">
              <a:avLst>
                <a:gd name="adj" fmla="val 10000"/>
              </a:avLst>
            </a:prstGeom>
          </p:spPr>
          <p:style>
            <a:lnRef idx="1">
              <a:schemeClr val="accent2">
                <a:tint val="40000"/>
                <a:alpha val="90000"/>
                <a:hueOff val="5013671"/>
                <a:satOff val="-8316"/>
                <a:lumOff val="-408"/>
                <a:alphaOff val="0"/>
              </a:schemeClr>
            </a:lnRef>
            <a:fillRef idx="1">
              <a:schemeClr val="accent2">
                <a:tint val="40000"/>
                <a:alpha val="90000"/>
                <a:hueOff val="5013671"/>
                <a:satOff val="-8316"/>
                <a:lumOff val="-408"/>
                <a:alphaOff val="0"/>
              </a:schemeClr>
            </a:fillRef>
            <a:effectRef idx="0">
              <a:schemeClr val="accent2">
                <a:tint val="40000"/>
                <a:alpha val="90000"/>
                <a:hueOff val="5013671"/>
                <a:satOff val="-8316"/>
                <a:lumOff val="-408"/>
                <a:alphaOff val="0"/>
              </a:schemeClr>
            </a:effectRef>
            <a:fontRef idx="minor">
              <a:schemeClr val="dk1">
                <a:hueOff val="0"/>
                <a:satOff val="0"/>
                <a:lumOff val="0"/>
                <a:alphaOff val="0"/>
              </a:schemeClr>
            </a:fontRef>
          </p:style>
        </p:sp>
        <p:sp>
          <p:nvSpPr>
            <p:cNvPr id="23" name="Rectangle 22"/>
            <p:cNvSpPr/>
            <p:nvPr/>
          </p:nvSpPr>
          <p:spPr>
            <a:xfrm>
              <a:off x="1003200" y="2328942"/>
              <a:ext cx="3259286" cy="778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Optimisation / amélioration sur les changes et autres processus</a:t>
              </a:r>
            </a:p>
          </p:txBody>
        </p:sp>
      </p:grpSp>
      <p:grpSp>
        <p:nvGrpSpPr>
          <p:cNvPr id="10" name="Groupe 9"/>
          <p:cNvGrpSpPr/>
          <p:nvPr/>
        </p:nvGrpSpPr>
        <p:grpSpPr>
          <a:xfrm>
            <a:off x="2629089" y="4690650"/>
            <a:ext cx="3307726" cy="826931"/>
            <a:chOff x="978980" y="3349302"/>
            <a:chExt cx="3307726" cy="826931"/>
          </a:xfrm>
        </p:grpSpPr>
        <p:sp>
          <p:nvSpPr>
            <p:cNvPr id="20" name="Rectangle à coins arrondis 19"/>
            <p:cNvSpPr/>
            <p:nvPr/>
          </p:nvSpPr>
          <p:spPr>
            <a:xfrm>
              <a:off x="978980" y="3349302"/>
              <a:ext cx="3307726" cy="826931"/>
            </a:xfrm>
            <a:prstGeom prst="roundRect">
              <a:avLst>
                <a:gd name="adj" fmla="val 10000"/>
              </a:avLst>
            </a:prstGeom>
          </p:spPr>
          <p:style>
            <a:lnRef idx="1">
              <a:schemeClr val="accent2">
                <a:tint val="40000"/>
                <a:alpha val="90000"/>
                <a:hueOff val="10027342"/>
                <a:satOff val="-16632"/>
                <a:lumOff val="-816"/>
                <a:alphaOff val="0"/>
              </a:schemeClr>
            </a:lnRef>
            <a:fillRef idx="1">
              <a:schemeClr val="accent2">
                <a:tint val="40000"/>
                <a:alpha val="90000"/>
                <a:hueOff val="10027342"/>
                <a:satOff val="-16632"/>
                <a:lumOff val="-816"/>
                <a:alphaOff val="0"/>
              </a:schemeClr>
            </a:fillRef>
            <a:effectRef idx="0">
              <a:schemeClr val="accent2">
                <a:tint val="40000"/>
                <a:alpha val="90000"/>
                <a:hueOff val="10027342"/>
                <a:satOff val="-16632"/>
                <a:lumOff val="-816"/>
                <a:alphaOff val="0"/>
              </a:schemeClr>
            </a:effectRef>
            <a:fontRef idx="minor">
              <a:schemeClr val="dk1">
                <a:hueOff val="0"/>
                <a:satOff val="0"/>
                <a:lumOff val="0"/>
                <a:alphaOff val="0"/>
              </a:schemeClr>
            </a:fontRef>
          </p:style>
        </p:sp>
        <p:sp>
          <p:nvSpPr>
            <p:cNvPr id="21" name="Rectangle 20"/>
            <p:cNvSpPr/>
            <p:nvPr/>
          </p:nvSpPr>
          <p:spPr>
            <a:xfrm>
              <a:off x="1003200" y="3373522"/>
              <a:ext cx="3259286" cy="778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Fiabiliser le suivi des évolutions</a:t>
              </a:r>
            </a:p>
          </p:txBody>
        </p:sp>
      </p:grpSp>
      <p:grpSp>
        <p:nvGrpSpPr>
          <p:cNvPr id="11" name="Groupe 10"/>
          <p:cNvGrpSpPr/>
          <p:nvPr/>
        </p:nvGrpSpPr>
        <p:grpSpPr>
          <a:xfrm>
            <a:off x="6399897" y="1341577"/>
            <a:ext cx="3307726" cy="826931"/>
            <a:chOff x="4749788" y="229"/>
            <a:chExt cx="3307726" cy="826931"/>
          </a:xfrm>
        </p:grpSpPr>
        <p:sp>
          <p:nvSpPr>
            <p:cNvPr id="18" name="Rectangle à coins arrondis 17"/>
            <p:cNvSpPr/>
            <p:nvPr/>
          </p:nvSpPr>
          <p:spPr>
            <a:xfrm>
              <a:off x="4749788" y="229"/>
              <a:ext cx="3307726" cy="826931"/>
            </a:xfrm>
            <a:prstGeom prst="roundRect">
              <a:avLst>
                <a:gd name="adj" fmla="val 10000"/>
              </a:avLst>
            </a:prstGeom>
          </p:spPr>
          <p:style>
            <a:lnRef idx="0">
              <a:schemeClr val="lt1">
                <a:hueOff val="0"/>
                <a:satOff val="0"/>
                <a:lumOff val="0"/>
                <a:alphaOff val="0"/>
              </a:schemeClr>
            </a:lnRef>
            <a:fillRef idx="3">
              <a:schemeClr val="accent2">
                <a:hueOff val="18527177"/>
                <a:satOff val="-22127"/>
                <a:lumOff val="3921"/>
                <a:alphaOff val="0"/>
              </a:schemeClr>
            </a:fillRef>
            <a:effectRef idx="2">
              <a:schemeClr val="accent2">
                <a:hueOff val="18527177"/>
                <a:satOff val="-22127"/>
                <a:lumOff val="3921"/>
                <a:alphaOff val="0"/>
              </a:schemeClr>
            </a:effectRef>
            <a:fontRef idx="minor">
              <a:schemeClr val="lt1"/>
            </a:fontRef>
          </p:style>
        </p:sp>
        <p:sp>
          <p:nvSpPr>
            <p:cNvPr id="19" name="Rectangle 18"/>
            <p:cNvSpPr/>
            <p:nvPr/>
          </p:nvSpPr>
          <p:spPr>
            <a:xfrm>
              <a:off x="4774008" y="24449"/>
              <a:ext cx="3259286" cy="7784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algn="ctr" defTabSz="1200150">
                <a:lnSpc>
                  <a:spcPct val="90000"/>
                </a:lnSpc>
                <a:spcBef>
                  <a:spcPct val="0"/>
                </a:spcBef>
                <a:spcAft>
                  <a:spcPct val="35000"/>
                </a:spcAft>
              </a:pPr>
              <a:r>
                <a:rPr lang="fr-FR" sz="2700" dirty="0"/>
                <a:t>Gestion des changements</a:t>
              </a:r>
            </a:p>
          </p:txBody>
        </p:sp>
      </p:grpSp>
      <p:grpSp>
        <p:nvGrpSpPr>
          <p:cNvPr id="12" name="Groupe 11"/>
          <p:cNvGrpSpPr/>
          <p:nvPr/>
        </p:nvGrpSpPr>
        <p:grpSpPr>
          <a:xfrm>
            <a:off x="6399897" y="2457935"/>
            <a:ext cx="3307726" cy="826931"/>
            <a:chOff x="4749788" y="1116587"/>
            <a:chExt cx="3307726" cy="826931"/>
          </a:xfrm>
        </p:grpSpPr>
        <p:sp>
          <p:nvSpPr>
            <p:cNvPr id="16" name="Rectangle à coins arrondis 15"/>
            <p:cNvSpPr/>
            <p:nvPr/>
          </p:nvSpPr>
          <p:spPr>
            <a:xfrm>
              <a:off x="4749788" y="1116587"/>
              <a:ext cx="3307726" cy="826931"/>
            </a:xfrm>
            <a:prstGeom prst="roundRect">
              <a:avLst>
                <a:gd name="adj" fmla="val 10000"/>
              </a:avLst>
            </a:prstGeom>
          </p:spPr>
          <p:style>
            <a:lnRef idx="1">
              <a:schemeClr val="accent2">
                <a:tint val="40000"/>
                <a:alpha val="90000"/>
                <a:hueOff val="15041012"/>
                <a:satOff val="-24948"/>
                <a:lumOff val="-1224"/>
                <a:alphaOff val="0"/>
              </a:schemeClr>
            </a:lnRef>
            <a:fillRef idx="1">
              <a:schemeClr val="accent2">
                <a:tint val="40000"/>
                <a:alpha val="90000"/>
                <a:hueOff val="15041012"/>
                <a:satOff val="-24948"/>
                <a:lumOff val="-1224"/>
                <a:alphaOff val="0"/>
              </a:schemeClr>
            </a:fillRef>
            <a:effectRef idx="0">
              <a:schemeClr val="accent2">
                <a:tint val="40000"/>
                <a:alpha val="90000"/>
                <a:hueOff val="15041012"/>
                <a:satOff val="-24948"/>
                <a:lumOff val="-1224"/>
                <a:alphaOff val="0"/>
              </a:schemeClr>
            </a:effectRef>
            <a:fontRef idx="minor">
              <a:schemeClr val="dk1">
                <a:hueOff val="0"/>
                <a:satOff val="0"/>
                <a:lumOff val="0"/>
                <a:alphaOff val="0"/>
              </a:schemeClr>
            </a:fontRef>
          </p:style>
        </p:sp>
        <p:sp>
          <p:nvSpPr>
            <p:cNvPr id="17" name="Rectangle 16"/>
            <p:cNvSpPr/>
            <p:nvPr/>
          </p:nvSpPr>
          <p:spPr>
            <a:xfrm>
              <a:off x="4774008" y="1140807"/>
              <a:ext cx="3259286" cy="778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a:t>Simplifier les PEC unitaires</a:t>
              </a:r>
            </a:p>
          </p:txBody>
        </p:sp>
      </p:grpSp>
      <p:grpSp>
        <p:nvGrpSpPr>
          <p:cNvPr id="13" name="Groupe 12"/>
          <p:cNvGrpSpPr/>
          <p:nvPr/>
        </p:nvGrpSpPr>
        <p:grpSpPr>
          <a:xfrm>
            <a:off x="6399897" y="3574293"/>
            <a:ext cx="3307726" cy="826931"/>
            <a:chOff x="4749788" y="2232945"/>
            <a:chExt cx="3307726" cy="826931"/>
          </a:xfrm>
        </p:grpSpPr>
        <p:sp>
          <p:nvSpPr>
            <p:cNvPr id="14" name="Rectangle à coins arrondis 13"/>
            <p:cNvSpPr/>
            <p:nvPr/>
          </p:nvSpPr>
          <p:spPr>
            <a:xfrm>
              <a:off x="4749788" y="2232945"/>
              <a:ext cx="3307726" cy="826931"/>
            </a:xfrm>
            <a:prstGeom prst="roundRect">
              <a:avLst>
                <a:gd name="adj" fmla="val 10000"/>
              </a:avLst>
            </a:prstGeom>
          </p:spPr>
          <p:style>
            <a:lnRef idx="1">
              <a:schemeClr val="accent2">
                <a:tint val="40000"/>
                <a:alpha val="90000"/>
                <a:hueOff val="20054683"/>
                <a:satOff val="-33264"/>
                <a:lumOff val="-1632"/>
                <a:alphaOff val="0"/>
              </a:schemeClr>
            </a:lnRef>
            <a:fillRef idx="1">
              <a:schemeClr val="accent2">
                <a:tint val="40000"/>
                <a:alpha val="90000"/>
                <a:hueOff val="20054683"/>
                <a:satOff val="-33264"/>
                <a:lumOff val="-1632"/>
                <a:alphaOff val="0"/>
              </a:schemeClr>
            </a:fillRef>
            <a:effectRef idx="0">
              <a:schemeClr val="accent2">
                <a:tint val="40000"/>
                <a:alpha val="90000"/>
                <a:hueOff val="20054683"/>
                <a:satOff val="-33264"/>
                <a:lumOff val="-1632"/>
                <a:alphaOff val="0"/>
              </a:schemeClr>
            </a:effectRef>
            <a:fontRef idx="minor">
              <a:schemeClr val="dk1">
                <a:hueOff val="0"/>
                <a:satOff val="0"/>
                <a:lumOff val="0"/>
                <a:alphaOff val="0"/>
              </a:schemeClr>
            </a:fontRef>
          </p:style>
        </p:sp>
        <p:sp>
          <p:nvSpPr>
            <p:cNvPr id="15" name="Rectangle 14"/>
            <p:cNvSpPr/>
            <p:nvPr/>
          </p:nvSpPr>
          <p:spPr>
            <a:xfrm>
              <a:off x="4774008" y="2257165"/>
              <a:ext cx="3259286" cy="778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fr-FR" dirty="0"/>
                <a:t>Limiter les impacts (incidents)</a:t>
              </a:r>
            </a:p>
          </p:txBody>
        </p:sp>
      </p:grpSp>
      <p:sp>
        <p:nvSpPr>
          <p:cNvPr id="28" name="Flèche droite 27"/>
          <p:cNvSpPr/>
          <p:nvPr/>
        </p:nvSpPr>
        <p:spPr>
          <a:xfrm rot="5400000">
            <a:off x="4138240" y="2312064"/>
            <a:ext cx="144713" cy="144713"/>
          </a:xfrm>
          <a:prstGeom prst="rightArrow">
            <a:avLst>
              <a:gd name="adj1" fmla="val 66700"/>
              <a:gd name="adj2" fmla="val 5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9" name="Flèche droite 28"/>
          <p:cNvSpPr/>
          <p:nvPr/>
        </p:nvSpPr>
        <p:spPr>
          <a:xfrm rot="5400000">
            <a:off x="4138240" y="3428422"/>
            <a:ext cx="144713" cy="144713"/>
          </a:xfrm>
          <a:prstGeom prst="rightArrow">
            <a:avLst>
              <a:gd name="adj1" fmla="val 66700"/>
              <a:gd name="adj2" fmla="val 50000"/>
            </a:avLst>
          </a:prstGeom>
        </p:spPr>
        <p:style>
          <a:lnRef idx="0">
            <a:schemeClr val="lt1">
              <a:hueOff val="0"/>
              <a:satOff val="0"/>
              <a:lumOff val="0"/>
              <a:alphaOff val="0"/>
            </a:schemeClr>
          </a:lnRef>
          <a:fillRef idx="3">
            <a:schemeClr val="accent2">
              <a:hueOff val="4631794"/>
              <a:satOff val="-5532"/>
              <a:lumOff val="980"/>
              <a:alphaOff val="0"/>
            </a:schemeClr>
          </a:fillRef>
          <a:effectRef idx="2">
            <a:schemeClr val="accent2">
              <a:hueOff val="4631794"/>
              <a:satOff val="-5532"/>
              <a:lumOff val="980"/>
              <a:alphaOff val="0"/>
            </a:schemeClr>
          </a:effectRef>
          <a:fontRef idx="minor">
            <a:schemeClr val="lt1"/>
          </a:fontRef>
        </p:style>
      </p:sp>
      <p:sp>
        <p:nvSpPr>
          <p:cNvPr id="30" name="Flèche droite 29"/>
          <p:cNvSpPr/>
          <p:nvPr/>
        </p:nvSpPr>
        <p:spPr>
          <a:xfrm rot="5400000">
            <a:off x="4174129" y="4508891"/>
            <a:ext cx="72935" cy="144713"/>
          </a:xfrm>
          <a:prstGeom prst="rightArrow">
            <a:avLst>
              <a:gd name="adj1" fmla="val 66700"/>
              <a:gd name="adj2" fmla="val 50000"/>
            </a:avLst>
          </a:prstGeom>
        </p:spPr>
        <p:style>
          <a:lnRef idx="0">
            <a:schemeClr val="lt1">
              <a:hueOff val="0"/>
              <a:satOff val="0"/>
              <a:lumOff val="0"/>
              <a:alphaOff val="0"/>
            </a:schemeClr>
          </a:lnRef>
          <a:fillRef idx="3">
            <a:schemeClr val="accent2">
              <a:hueOff val="9263589"/>
              <a:satOff val="-11064"/>
              <a:lumOff val="1961"/>
              <a:alphaOff val="0"/>
            </a:schemeClr>
          </a:fillRef>
          <a:effectRef idx="2">
            <a:schemeClr val="accent2">
              <a:hueOff val="9263589"/>
              <a:satOff val="-11064"/>
              <a:lumOff val="1961"/>
              <a:alphaOff val="0"/>
            </a:schemeClr>
          </a:effectRef>
          <a:fontRef idx="minor">
            <a:schemeClr val="lt1"/>
          </a:fontRef>
        </p:style>
      </p:sp>
      <p:sp>
        <p:nvSpPr>
          <p:cNvPr id="31" name="Flèche droite 30"/>
          <p:cNvSpPr/>
          <p:nvPr/>
        </p:nvSpPr>
        <p:spPr>
          <a:xfrm rot="5400000">
            <a:off x="7909048" y="2240286"/>
            <a:ext cx="144713" cy="144713"/>
          </a:xfrm>
          <a:prstGeom prst="rightArrow">
            <a:avLst>
              <a:gd name="adj1" fmla="val 66700"/>
              <a:gd name="adj2" fmla="val 50000"/>
            </a:avLst>
          </a:prstGeom>
        </p:spPr>
        <p:style>
          <a:lnRef idx="0">
            <a:schemeClr val="lt1">
              <a:hueOff val="0"/>
              <a:satOff val="0"/>
              <a:lumOff val="0"/>
              <a:alphaOff val="0"/>
            </a:schemeClr>
          </a:lnRef>
          <a:fillRef idx="3">
            <a:schemeClr val="accent2">
              <a:hueOff val="13895383"/>
              <a:satOff val="-16595"/>
              <a:lumOff val="2941"/>
              <a:alphaOff val="0"/>
            </a:schemeClr>
          </a:fillRef>
          <a:effectRef idx="2">
            <a:schemeClr val="accent2">
              <a:hueOff val="13895383"/>
              <a:satOff val="-16595"/>
              <a:lumOff val="2941"/>
              <a:alphaOff val="0"/>
            </a:schemeClr>
          </a:effectRef>
          <a:fontRef idx="minor">
            <a:schemeClr val="lt1"/>
          </a:fontRef>
        </p:style>
      </p:sp>
      <p:sp>
        <p:nvSpPr>
          <p:cNvPr id="32" name="Flèche droite 31"/>
          <p:cNvSpPr/>
          <p:nvPr/>
        </p:nvSpPr>
        <p:spPr>
          <a:xfrm rot="5400000">
            <a:off x="7909048" y="3356644"/>
            <a:ext cx="144713" cy="144713"/>
          </a:xfrm>
          <a:prstGeom prst="rightArrow">
            <a:avLst>
              <a:gd name="adj1" fmla="val 66700"/>
              <a:gd name="adj2" fmla="val 50000"/>
            </a:avLst>
          </a:prstGeom>
        </p:spPr>
        <p:style>
          <a:lnRef idx="0">
            <a:schemeClr val="lt1">
              <a:hueOff val="0"/>
              <a:satOff val="0"/>
              <a:lumOff val="0"/>
              <a:alphaOff val="0"/>
            </a:schemeClr>
          </a:lnRef>
          <a:fillRef idx="3">
            <a:schemeClr val="accent2">
              <a:hueOff val="18527177"/>
              <a:satOff val="-22127"/>
              <a:lumOff val="3921"/>
              <a:alphaOff val="0"/>
            </a:schemeClr>
          </a:fillRef>
          <a:effectRef idx="2">
            <a:schemeClr val="accent2">
              <a:hueOff val="18527177"/>
              <a:satOff val="-22127"/>
              <a:lumOff val="3921"/>
              <a:alphaOff val="0"/>
            </a:schemeClr>
          </a:effectRef>
          <a:fontRef idx="minor">
            <a:schemeClr val="lt1"/>
          </a:fontRef>
        </p:style>
      </p:sp>
      <p:pic>
        <p:nvPicPr>
          <p:cNvPr id="2" name="Image 2" descr="epsi-logo-cmjn">
            <a:extLst>
              <a:ext uri="{FF2B5EF4-FFF2-40B4-BE49-F238E27FC236}">
                <a16:creationId xmlns:a16="http://schemas.microsoft.com/office/drawing/2014/main" id="{E08253DE-5B4D-434B-9ADC-B66D0281C0CC}"/>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
        <p:nvSpPr>
          <p:cNvPr id="3" name="Ellipse 2">
            <a:extLst>
              <a:ext uri="{FF2B5EF4-FFF2-40B4-BE49-F238E27FC236}">
                <a16:creationId xmlns:a16="http://schemas.microsoft.com/office/drawing/2014/main" id="{17158EF3-C6F3-4ED5-A18F-8894C572151E}"/>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0641FF-65FE-4228-9CA8-D98C48157951}"/>
              </a:ext>
            </a:extLst>
          </p:cNvPr>
          <p:cNvSpPr>
            <a:spLocks noGrp="1"/>
          </p:cNvSpPr>
          <p:nvPr>
            <p:ph type="title"/>
          </p:nvPr>
        </p:nvSpPr>
        <p:spPr>
          <a:xfrm>
            <a:off x="1582893" y="460330"/>
            <a:ext cx="6877119" cy="640080"/>
          </a:xfrm>
        </p:spPr>
        <p:txBody>
          <a:bodyPr/>
          <a:lstStyle/>
          <a:p>
            <a:r>
              <a:rPr lang="fr-FR" dirty="0"/>
              <a:t>Gestion des Incidents</a:t>
            </a:r>
          </a:p>
        </p:txBody>
      </p:sp>
      <p:sp>
        <p:nvSpPr>
          <p:cNvPr id="3" name="Espace réservé du contenu 2">
            <a:extLst>
              <a:ext uri="{FF2B5EF4-FFF2-40B4-BE49-F238E27FC236}">
                <a16:creationId xmlns:a16="http://schemas.microsoft.com/office/drawing/2014/main" id="{B2E66055-4DAA-4922-9D8F-BE53AF3022E6}"/>
              </a:ext>
            </a:extLst>
          </p:cNvPr>
          <p:cNvSpPr>
            <a:spLocks noGrp="1"/>
          </p:cNvSpPr>
          <p:nvPr>
            <p:ph sz="quarter" idx="10"/>
          </p:nvPr>
        </p:nvSpPr>
        <p:spPr/>
        <p:txBody>
          <a:bodyPr/>
          <a:lstStyle/>
          <a:p>
            <a:r>
              <a:rPr lang="fr-FR" dirty="0"/>
              <a:t>Objectif principal :   Trouver une solution de contournement</a:t>
            </a:r>
          </a:p>
        </p:txBody>
      </p:sp>
      <p:sp>
        <p:nvSpPr>
          <p:cNvPr id="5" name="Ellipse 4">
            <a:extLst>
              <a:ext uri="{FF2B5EF4-FFF2-40B4-BE49-F238E27FC236}">
                <a16:creationId xmlns:a16="http://schemas.microsoft.com/office/drawing/2014/main" id="{3C9DC97D-34A8-40F6-BBF0-647111AA25C2}"/>
              </a:ext>
            </a:extLst>
          </p:cNvPr>
          <p:cNvSpPr/>
          <p:nvPr/>
        </p:nvSpPr>
        <p:spPr>
          <a:xfrm>
            <a:off x="613694" y="398108"/>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
        <p:nvSpPr>
          <p:cNvPr id="4" name="Rectangle 2">
            <a:extLst>
              <a:ext uri="{FF2B5EF4-FFF2-40B4-BE49-F238E27FC236}">
                <a16:creationId xmlns:a16="http://schemas.microsoft.com/office/drawing/2014/main" id="{DF413973-9BE7-4D3C-8373-D03A0602193D}"/>
              </a:ext>
            </a:extLst>
          </p:cNvPr>
          <p:cNvSpPr>
            <a:spLocks noChangeArrowheads="1"/>
          </p:cNvSpPr>
          <p:nvPr/>
        </p:nvSpPr>
        <p:spPr bwMode="auto">
          <a:xfrm>
            <a:off x="0" y="0"/>
            <a:ext cx="1827199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 name="Image 9">
            <a:extLst>
              <a:ext uri="{FF2B5EF4-FFF2-40B4-BE49-F238E27FC236}">
                <a16:creationId xmlns:a16="http://schemas.microsoft.com/office/drawing/2014/main" id="{497B92CF-6F86-45AF-BAD8-3A451B2FD38D}"/>
              </a:ext>
            </a:extLst>
          </p:cNvPr>
          <p:cNvPicPr>
            <a:picLocks noChangeAspect="1"/>
          </p:cNvPicPr>
          <p:nvPr/>
        </p:nvPicPr>
        <p:blipFill rotWithShape="1">
          <a:blip r:embed="rId2"/>
          <a:srcRect b="64375"/>
          <a:stretch/>
        </p:blipFill>
        <p:spPr>
          <a:xfrm>
            <a:off x="5659090" y="2344301"/>
            <a:ext cx="6188386" cy="2448627"/>
          </a:xfrm>
          <a:prstGeom prst="rect">
            <a:avLst/>
          </a:prstGeom>
        </p:spPr>
      </p:pic>
      <p:pic>
        <p:nvPicPr>
          <p:cNvPr id="11" name="Image 10">
            <a:extLst>
              <a:ext uri="{FF2B5EF4-FFF2-40B4-BE49-F238E27FC236}">
                <a16:creationId xmlns:a16="http://schemas.microsoft.com/office/drawing/2014/main" id="{B51552C6-43E1-4F9B-B246-23B3768D26A2}"/>
              </a:ext>
            </a:extLst>
          </p:cNvPr>
          <p:cNvPicPr>
            <a:picLocks noChangeAspect="1"/>
          </p:cNvPicPr>
          <p:nvPr/>
        </p:nvPicPr>
        <p:blipFill>
          <a:blip r:embed="rId3"/>
          <a:stretch>
            <a:fillRect/>
          </a:stretch>
        </p:blipFill>
        <p:spPr>
          <a:xfrm>
            <a:off x="344524" y="2640547"/>
            <a:ext cx="5704762" cy="2152381"/>
          </a:xfrm>
          <a:prstGeom prst="rect">
            <a:avLst/>
          </a:prstGeom>
        </p:spPr>
      </p:pic>
      <p:sp>
        <p:nvSpPr>
          <p:cNvPr id="12" name="ZoneTexte 11">
            <a:extLst>
              <a:ext uri="{FF2B5EF4-FFF2-40B4-BE49-F238E27FC236}">
                <a16:creationId xmlns:a16="http://schemas.microsoft.com/office/drawing/2014/main" id="{21779AD9-E1E7-47A0-A038-03617316B447}"/>
              </a:ext>
            </a:extLst>
          </p:cNvPr>
          <p:cNvSpPr txBox="1"/>
          <p:nvPr/>
        </p:nvSpPr>
        <p:spPr>
          <a:xfrm>
            <a:off x="2055866" y="5413248"/>
            <a:ext cx="2403415" cy="369332"/>
          </a:xfrm>
          <a:prstGeom prst="rect">
            <a:avLst/>
          </a:prstGeom>
          <a:noFill/>
        </p:spPr>
        <p:txBody>
          <a:bodyPr wrap="none" rtlCol="0">
            <a:spAutoFit/>
          </a:bodyPr>
          <a:lstStyle/>
          <a:p>
            <a:r>
              <a:rPr lang="fr-FR" dirty="0"/>
              <a:t>Pilotage du processus</a:t>
            </a:r>
          </a:p>
        </p:txBody>
      </p:sp>
      <p:sp>
        <p:nvSpPr>
          <p:cNvPr id="14" name="ZoneTexte 13">
            <a:extLst>
              <a:ext uri="{FF2B5EF4-FFF2-40B4-BE49-F238E27FC236}">
                <a16:creationId xmlns:a16="http://schemas.microsoft.com/office/drawing/2014/main" id="{67A70397-F3B3-4B19-BD92-9399C2146282}"/>
              </a:ext>
            </a:extLst>
          </p:cNvPr>
          <p:cNvSpPr txBox="1"/>
          <p:nvPr/>
        </p:nvSpPr>
        <p:spPr>
          <a:xfrm>
            <a:off x="7934287" y="5338582"/>
            <a:ext cx="2908360" cy="369332"/>
          </a:xfrm>
          <a:prstGeom prst="rect">
            <a:avLst/>
          </a:prstGeom>
          <a:noFill/>
        </p:spPr>
        <p:txBody>
          <a:bodyPr wrap="none" rtlCol="0">
            <a:spAutoFit/>
          </a:bodyPr>
          <a:lstStyle/>
          <a:p>
            <a:r>
              <a:rPr lang="fr-FR" dirty="0"/>
              <a:t>Opérationnel du processus</a:t>
            </a:r>
          </a:p>
        </p:txBody>
      </p:sp>
      <p:pic>
        <p:nvPicPr>
          <p:cNvPr id="6" name="Image 2" descr="epsi-logo-cmjn">
            <a:extLst>
              <a:ext uri="{FF2B5EF4-FFF2-40B4-BE49-F238E27FC236}">
                <a16:creationId xmlns:a16="http://schemas.microsoft.com/office/drawing/2014/main" id="{92059C7C-BEFF-4F98-9725-FD684B0A7512}"/>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3451736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0641FF-65FE-4228-9CA8-D98C48157951}"/>
              </a:ext>
            </a:extLst>
          </p:cNvPr>
          <p:cNvSpPr>
            <a:spLocks noGrp="1"/>
          </p:cNvSpPr>
          <p:nvPr>
            <p:ph type="title"/>
          </p:nvPr>
        </p:nvSpPr>
        <p:spPr>
          <a:xfrm>
            <a:off x="1582893" y="460330"/>
            <a:ext cx="6877119" cy="640080"/>
          </a:xfrm>
        </p:spPr>
        <p:txBody>
          <a:bodyPr/>
          <a:lstStyle/>
          <a:p>
            <a:r>
              <a:rPr lang="fr-FR" dirty="0"/>
              <a:t>Gestion des Incidents</a:t>
            </a:r>
          </a:p>
        </p:txBody>
      </p:sp>
      <p:sp>
        <p:nvSpPr>
          <p:cNvPr id="5" name="Ellipse 4">
            <a:extLst>
              <a:ext uri="{FF2B5EF4-FFF2-40B4-BE49-F238E27FC236}">
                <a16:creationId xmlns:a16="http://schemas.microsoft.com/office/drawing/2014/main" id="{3C9DC97D-34A8-40F6-BBF0-647111AA25C2}"/>
              </a:ext>
            </a:extLst>
          </p:cNvPr>
          <p:cNvSpPr/>
          <p:nvPr/>
        </p:nvSpPr>
        <p:spPr>
          <a:xfrm>
            <a:off x="613694" y="398108"/>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1</a:t>
            </a:r>
          </a:p>
        </p:txBody>
      </p:sp>
      <p:sp>
        <p:nvSpPr>
          <p:cNvPr id="4" name="Rectangle 2">
            <a:extLst>
              <a:ext uri="{FF2B5EF4-FFF2-40B4-BE49-F238E27FC236}">
                <a16:creationId xmlns:a16="http://schemas.microsoft.com/office/drawing/2014/main" id="{DF413973-9BE7-4D3C-8373-D03A0602193D}"/>
              </a:ext>
            </a:extLst>
          </p:cNvPr>
          <p:cNvSpPr>
            <a:spLocks noChangeArrowheads="1"/>
          </p:cNvSpPr>
          <p:nvPr/>
        </p:nvSpPr>
        <p:spPr bwMode="auto">
          <a:xfrm>
            <a:off x="0" y="0"/>
            <a:ext cx="1827199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8" name="Image 7">
            <a:extLst>
              <a:ext uri="{FF2B5EF4-FFF2-40B4-BE49-F238E27FC236}">
                <a16:creationId xmlns:a16="http://schemas.microsoft.com/office/drawing/2014/main" id="{49D124A7-3D08-4B6F-8031-265335105A6E}"/>
              </a:ext>
            </a:extLst>
          </p:cNvPr>
          <p:cNvPicPr>
            <a:picLocks noChangeAspect="1"/>
          </p:cNvPicPr>
          <p:nvPr/>
        </p:nvPicPr>
        <p:blipFill rotWithShape="1">
          <a:blip r:embed="rId2"/>
          <a:srcRect t="30693"/>
          <a:stretch/>
        </p:blipFill>
        <p:spPr>
          <a:xfrm>
            <a:off x="3229462" y="1444752"/>
            <a:ext cx="6187208" cy="4753039"/>
          </a:xfrm>
          <a:prstGeom prst="rect">
            <a:avLst/>
          </a:prstGeom>
        </p:spPr>
      </p:pic>
      <p:sp>
        <p:nvSpPr>
          <p:cNvPr id="10" name="ZoneTexte 9">
            <a:extLst>
              <a:ext uri="{FF2B5EF4-FFF2-40B4-BE49-F238E27FC236}">
                <a16:creationId xmlns:a16="http://schemas.microsoft.com/office/drawing/2014/main" id="{B49C2FD5-BA41-419A-A858-75788AE80153}"/>
              </a:ext>
            </a:extLst>
          </p:cNvPr>
          <p:cNvSpPr txBox="1"/>
          <p:nvPr/>
        </p:nvSpPr>
        <p:spPr>
          <a:xfrm>
            <a:off x="9069616" y="6111833"/>
            <a:ext cx="2908360" cy="369332"/>
          </a:xfrm>
          <a:prstGeom prst="rect">
            <a:avLst/>
          </a:prstGeom>
          <a:noFill/>
        </p:spPr>
        <p:txBody>
          <a:bodyPr wrap="none" rtlCol="0">
            <a:spAutoFit/>
          </a:bodyPr>
          <a:lstStyle/>
          <a:p>
            <a:r>
              <a:rPr lang="fr-FR" dirty="0"/>
              <a:t>Opérationnel du processus</a:t>
            </a:r>
          </a:p>
        </p:txBody>
      </p:sp>
      <p:sp>
        <p:nvSpPr>
          <p:cNvPr id="12" name="Espace réservé du contenu 11">
            <a:extLst>
              <a:ext uri="{FF2B5EF4-FFF2-40B4-BE49-F238E27FC236}">
                <a16:creationId xmlns:a16="http://schemas.microsoft.com/office/drawing/2014/main" id="{6C49AF1B-66AE-406A-94CD-AB997C93B14D}"/>
              </a:ext>
            </a:extLst>
          </p:cNvPr>
          <p:cNvSpPr>
            <a:spLocks noGrp="1"/>
          </p:cNvSpPr>
          <p:nvPr>
            <p:ph sz="quarter" idx="10"/>
          </p:nvPr>
        </p:nvSpPr>
        <p:spPr/>
        <p:txBody>
          <a:bodyPr/>
          <a:lstStyle/>
          <a:p>
            <a:endParaRPr lang="fr-FR"/>
          </a:p>
        </p:txBody>
      </p:sp>
      <p:pic>
        <p:nvPicPr>
          <p:cNvPr id="3" name="Image 2" descr="epsi-logo-cmjn">
            <a:extLst>
              <a:ext uri="{FF2B5EF4-FFF2-40B4-BE49-F238E27FC236}">
                <a16:creationId xmlns:a16="http://schemas.microsoft.com/office/drawing/2014/main" id="{75C45372-5357-41EC-A92C-ACA87D0A23D9}"/>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3194343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55ABC7-F0BB-4CCC-9BD2-A891D285D887}"/>
              </a:ext>
            </a:extLst>
          </p:cNvPr>
          <p:cNvSpPr>
            <a:spLocks noGrp="1"/>
          </p:cNvSpPr>
          <p:nvPr>
            <p:ph type="title"/>
          </p:nvPr>
        </p:nvSpPr>
        <p:spPr/>
        <p:txBody>
          <a:bodyPr>
            <a:normAutofit fontScale="90000"/>
          </a:bodyPr>
          <a:lstStyle/>
          <a:p>
            <a:r>
              <a:rPr lang="fr-FR" dirty="0"/>
              <a:t>Gestion des Incidents </a:t>
            </a:r>
            <a:br>
              <a:rPr lang="fr-FR" dirty="0"/>
            </a:br>
            <a:r>
              <a:rPr lang="fr-FR" dirty="0"/>
              <a:t>Indicateurs</a:t>
            </a:r>
          </a:p>
        </p:txBody>
      </p:sp>
      <p:sp>
        <p:nvSpPr>
          <p:cNvPr id="3" name="Espace réservé du contenu 2">
            <a:extLst>
              <a:ext uri="{FF2B5EF4-FFF2-40B4-BE49-F238E27FC236}">
                <a16:creationId xmlns:a16="http://schemas.microsoft.com/office/drawing/2014/main" id="{FD35CDEF-DFB1-4591-9A1B-FCA32BD20805}"/>
              </a:ext>
            </a:extLst>
          </p:cNvPr>
          <p:cNvSpPr>
            <a:spLocks noGrp="1"/>
          </p:cNvSpPr>
          <p:nvPr>
            <p:ph sz="quarter" idx="10"/>
          </p:nvPr>
        </p:nvSpPr>
        <p:spPr>
          <a:xfrm>
            <a:off x="539496" y="1435608"/>
            <a:ext cx="2627151" cy="3977640"/>
          </a:xfrm>
        </p:spPr>
        <p:txBody>
          <a:bodyPr/>
          <a:lstStyle/>
          <a:p>
            <a:endParaRPr lang="fr-FR" dirty="0"/>
          </a:p>
        </p:txBody>
      </p:sp>
      <p:pic>
        <p:nvPicPr>
          <p:cNvPr id="4" name="Image 3">
            <a:extLst>
              <a:ext uri="{FF2B5EF4-FFF2-40B4-BE49-F238E27FC236}">
                <a16:creationId xmlns:a16="http://schemas.microsoft.com/office/drawing/2014/main" id="{CD0529CB-2064-4627-BD6C-6FEDDD6D4741}"/>
              </a:ext>
            </a:extLst>
          </p:cNvPr>
          <p:cNvPicPr>
            <a:picLocks noChangeAspect="1"/>
          </p:cNvPicPr>
          <p:nvPr/>
        </p:nvPicPr>
        <p:blipFill rotWithShape="1">
          <a:blip r:embed="rId2"/>
          <a:srcRect t="4457" b="16992"/>
          <a:stretch/>
        </p:blipFill>
        <p:spPr>
          <a:xfrm>
            <a:off x="2882306" y="1282614"/>
            <a:ext cx="7685458" cy="5523222"/>
          </a:xfrm>
          <a:prstGeom prst="rect">
            <a:avLst/>
          </a:prstGeom>
        </p:spPr>
      </p:pic>
      <p:pic>
        <p:nvPicPr>
          <p:cNvPr id="6" name="Image 2" descr="epsi-logo-cmjn">
            <a:extLst>
              <a:ext uri="{FF2B5EF4-FFF2-40B4-BE49-F238E27FC236}">
                <a16:creationId xmlns:a16="http://schemas.microsoft.com/office/drawing/2014/main" id="{E2EB967F-E205-41FE-98CA-C54212892540}"/>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2092193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458359" y="696925"/>
            <a:ext cx="7761113" cy="262930"/>
          </a:xfrm>
        </p:spPr>
        <p:txBody>
          <a:bodyPr>
            <a:normAutofit fontScale="90000"/>
          </a:bodyPr>
          <a:lstStyle/>
          <a:p>
            <a:r>
              <a:rPr lang="fr-FR" dirty="0"/>
              <a:t>L’essentiel de </a:t>
            </a:r>
            <a:r>
              <a:rPr lang="fr-FR" dirty="0" err="1"/>
              <a:t>Problem</a:t>
            </a:r>
            <a:r>
              <a:rPr lang="fr-FR" dirty="0"/>
              <a:t> Management (1/2)</a:t>
            </a:r>
            <a:endParaRPr lang="fr-FR" sz="2000" dirty="0">
              <a:solidFill>
                <a:schemeClr val="bg2"/>
              </a:solidFill>
            </a:endParaRPr>
          </a:p>
        </p:txBody>
      </p:sp>
      <p:pic>
        <p:nvPicPr>
          <p:cNvPr id="4" name="Image 3">
            <a:extLst>
              <a:ext uri="{FF2B5EF4-FFF2-40B4-BE49-F238E27FC236}">
                <a16:creationId xmlns:a16="http://schemas.microsoft.com/office/drawing/2014/main" id="{AC9504E8-EDEF-4FF8-B735-627B8F1422AA}"/>
              </a:ext>
            </a:extLst>
          </p:cNvPr>
          <p:cNvPicPr>
            <a:picLocks noChangeAspect="1"/>
          </p:cNvPicPr>
          <p:nvPr/>
        </p:nvPicPr>
        <p:blipFill>
          <a:blip r:embed="rId3"/>
          <a:stretch>
            <a:fillRect/>
          </a:stretch>
        </p:blipFill>
        <p:spPr>
          <a:xfrm>
            <a:off x="1458359" y="1153740"/>
            <a:ext cx="8900931" cy="5753753"/>
          </a:xfrm>
          <a:prstGeom prst="rect">
            <a:avLst/>
          </a:prstGeom>
        </p:spPr>
      </p:pic>
      <p:pic>
        <p:nvPicPr>
          <p:cNvPr id="2" name="Image 2" descr="epsi-logo-cmjn">
            <a:extLst>
              <a:ext uri="{FF2B5EF4-FFF2-40B4-BE49-F238E27FC236}">
                <a16:creationId xmlns:a16="http://schemas.microsoft.com/office/drawing/2014/main" id="{FCE39002-FD9B-4058-8CF5-5AB570F4351D}"/>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spd="med">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18335" y="448056"/>
            <a:ext cx="6824247" cy="640080"/>
          </a:xfrm>
        </p:spPr>
        <p:txBody>
          <a:bodyPr>
            <a:normAutofit/>
          </a:bodyPr>
          <a:lstStyle/>
          <a:p>
            <a:r>
              <a:rPr lang="fr-FR" dirty="0"/>
              <a:t>L’essentiel de </a:t>
            </a:r>
            <a:r>
              <a:rPr lang="fr-FR" dirty="0" err="1"/>
              <a:t>Problem</a:t>
            </a:r>
            <a:r>
              <a:rPr lang="fr-FR" dirty="0"/>
              <a:t> Management (2/2)</a:t>
            </a:r>
          </a:p>
        </p:txBody>
      </p:sp>
      <p:pic>
        <p:nvPicPr>
          <p:cNvPr id="3" name="Image 2">
            <a:extLst>
              <a:ext uri="{FF2B5EF4-FFF2-40B4-BE49-F238E27FC236}">
                <a16:creationId xmlns:a16="http://schemas.microsoft.com/office/drawing/2014/main" id="{BF202C7A-E8C6-4817-B55F-2297FB2F1B77}"/>
              </a:ext>
            </a:extLst>
          </p:cNvPr>
          <p:cNvPicPr>
            <a:picLocks noChangeAspect="1"/>
          </p:cNvPicPr>
          <p:nvPr/>
        </p:nvPicPr>
        <p:blipFill>
          <a:blip r:embed="rId3"/>
          <a:stretch>
            <a:fillRect/>
          </a:stretch>
        </p:blipFill>
        <p:spPr>
          <a:xfrm>
            <a:off x="1718335" y="1290068"/>
            <a:ext cx="8596105" cy="5492972"/>
          </a:xfrm>
          <a:prstGeom prst="rect">
            <a:avLst/>
          </a:prstGeom>
        </p:spPr>
      </p:pic>
      <p:pic>
        <p:nvPicPr>
          <p:cNvPr id="2" name="Image 2" descr="epsi-logo-cmjn">
            <a:extLst>
              <a:ext uri="{FF2B5EF4-FFF2-40B4-BE49-F238E27FC236}">
                <a16:creationId xmlns:a16="http://schemas.microsoft.com/office/drawing/2014/main" id="{45BC9D25-F7FA-4CEF-B844-5C1C40D6CA07}"/>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13965B-DCEC-46B1-B387-EC7110BEEED8}"/>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9BEC5AB6-A193-4341-8310-549D98CEF2ED}"/>
              </a:ext>
            </a:extLst>
          </p:cNvPr>
          <p:cNvPicPr>
            <a:picLocks noChangeAspect="1"/>
          </p:cNvPicPr>
          <p:nvPr/>
        </p:nvPicPr>
        <p:blipFill>
          <a:blip r:embed="rId2"/>
          <a:stretch>
            <a:fillRect/>
          </a:stretch>
        </p:blipFill>
        <p:spPr>
          <a:xfrm>
            <a:off x="5800494" y="85916"/>
            <a:ext cx="5614164" cy="6858000"/>
          </a:xfrm>
          <a:prstGeom prst="rect">
            <a:avLst/>
          </a:prstGeom>
        </p:spPr>
      </p:pic>
      <p:pic>
        <p:nvPicPr>
          <p:cNvPr id="5" name="Image 2" descr="epsi-logo-cmjn">
            <a:extLst>
              <a:ext uri="{FF2B5EF4-FFF2-40B4-BE49-F238E27FC236}">
                <a16:creationId xmlns:a16="http://schemas.microsoft.com/office/drawing/2014/main" id="{80470EBE-A2CA-41B6-A41A-5BF432C3F3CC}"/>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75199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22B307-4C6A-4168-9DFF-14BD11DD9FE9}"/>
              </a:ext>
            </a:extLst>
          </p:cNvPr>
          <p:cNvSpPr>
            <a:spLocks noGrp="1"/>
          </p:cNvSpPr>
          <p:nvPr>
            <p:ph type="title"/>
          </p:nvPr>
        </p:nvSpPr>
        <p:spPr/>
        <p:txBody>
          <a:bodyPr/>
          <a:lstStyle/>
          <a:p>
            <a:endParaRPr lang="fr-FR"/>
          </a:p>
        </p:txBody>
      </p:sp>
      <p:graphicFrame>
        <p:nvGraphicFramePr>
          <p:cNvPr id="4" name="Object 2">
            <a:extLst>
              <a:ext uri="{FF2B5EF4-FFF2-40B4-BE49-F238E27FC236}">
                <a16:creationId xmlns:a16="http://schemas.microsoft.com/office/drawing/2014/main" id="{C0C9F854-881A-43F5-BA0B-142200FAD9B3}"/>
              </a:ext>
            </a:extLst>
          </p:cNvPr>
          <p:cNvGraphicFramePr>
            <a:graphicFrameLocks noChangeAspect="1"/>
          </p:cNvGraphicFramePr>
          <p:nvPr>
            <p:extLst>
              <p:ext uri="{D42A27DB-BD31-4B8C-83A1-F6EECF244321}">
                <p14:modId xmlns:p14="http://schemas.microsoft.com/office/powerpoint/2010/main" val="1051238372"/>
              </p:ext>
            </p:extLst>
          </p:nvPr>
        </p:nvGraphicFramePr>
        <p:xfrm>
          <a:off x="1515024" y="1596077"/>
          <a:ext cx="9161951" cy="3888432"/>
        </p:xfrm>
        <a:graphic>
          <a:graphicData uri="http://schemas.openxmlformats.org/presentationml/2006/ole">
            <mc:AlternateContent xmlns:mc="http://schemas.openxmlformats.org/markup-compatibility/2006">
              <mc:Choice xmlns:v="urn:schemas-microsoft-com:vml" Requires="v">
                <p:oleObj spid="_x0000_s12299" name="Worksheet" r:id="rId3" imgW="8284410" imgH="3515793" progId="Excel.Sheet.8">
                  <p:embed/>
                </p:oleObj>
              </mc:Choice>
              <mc:Fallback>
                <p:oleObj name="Worksheet" r:id="rId3" imgW="8284410" imgH="3515793" progId="Excel.Sheet.8">
                  <p:embed/>
                  <p:pic>
                    <p:nvPicPr>
                      <p:cNvPr id="563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5024" y="1596077"/>
                        <a:ext cx="916195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Image 2" descr="epsi-logo-cmjn">
            <a:extLst>
              <a:ext uri="{FF2B5EF4-FFF2-40B4-BE49-F238E27FC236}">
                <a16:creationId xmlns:a16="http://schemas.microsoft.com/office/drawing/2014/main" id="{C3427962-7FB0-4353-BBDD-DABAE174F60A}"/>
              </a:ext>
            </a:extLst>
          </p:cNvPr>
          <p:cNvPicPr>
            <a:picLocks noChangeAspect="1" noChangeArrowheads="1"/>
          </p:cNvPicPr>
          <p:nvPr/>
        </p:nvPicPr>
        <p:blipFill>
          <a:blip r:embed="rId5"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1316379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47C75A-1BE2-4EFF-9541-EC3257F61761}"/>
              </a:ext>
            </a:extLst>
          </p:cNvPr>
          <p:cNvSpPr>
            <a:spLocks noGrp="1"/>
          </p:cNvSpPr>
          <p:nvPr>
            <p:ph type="title"/>
          </p:nvPr>
        </p:nvSpPr>
        <p:spPr>
          <a:xfrm>
            <a:off x="1783080" y="448056"/>
            <a:ext cx="6876288" cy="640080"/>
          </a:xfrm>
        </p:spPr>
        <p:txBody>
          <a:bodyPr/>
          <a:lstStyle/>
          <a:p>
            <a:r>
              <a:rPr lang="fr-FR" dirty="0"/>
              <a:t>Macro planning – utilisation du DMAIC </a:t>
            </a:r>
          </a:p>
        </p:txBody>
      </p:sp>
      <p:pic>
        <p:nvPicPr>
          <p:cNvPr id="4" name="Image 3">
            <a:extLst>
              <a:ext uri="{FF2B5EF4-FFF2-40B4-BE49-F238E27FC236}">
                <a16:creationId xmlns:a16="http://schemas.microsoft.com/office/drawing/2014/main" id="{BD83841C-DD07-4F52-89B0-7EE034DC6C10}"/>
              </a:ext>
            </a:extLst>
          </p:cNvPr>
          <p:cNvPicPr>
            <a:picLocks noChangeAspect="1"/>
          </p:cNvPicPr>
          <p:nvPr/>
        </p:nvPicPr>
        <p:blipFill>
          <a:blip r:embed="rId2"/>
          <a:stretch>
            <a:fillRect/>
          </a:stretch>
        </p:blipFill>
        <p:spPr>
          <a:xfrm>
            <a:off x="2054750" y="1523702"/>
            <a:ext cx="8625840" cy="4393692"/>
          </a:xfrm>
          <a:prstGeom prst="rect">
            <a:avLst/>
          </a:prstGeom>
        </p:spPr>
      </p:pic>
      <p:pic>
        <p:nvPicPr>
          <p:cNvPr id="3" name="Image 2" descr="epsi-logo-cmjn">
            <a:extLst>
              <a:ext uri="{FF2B5EF4-FFF2-40B4-BE49-F238E27FC236}">
                <a16:creationId xmlns:a16="http://schemas.microsoft.com/office/drawing/2014/main" id="{E5BD6303-57B0-4E7A-ACF7-FAC51CDF2767}"/>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5729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a:extLst>
              <a:ext uri="{FF2B5EF4-FFF2-40B4-BE49-F238E27FC236}">
                <a16:creationId xmlns:a16="http://schemas.microsoft.com/office/drawing/2014/main" id="{BA89A68F-6150-4381-874C-E153A39B6AF8}"/>
              </a:ext>
            </a:extLst>
          </p:cNvPr>
          <p:cNvSpPr>
            <a:spLocks noGrp="1" noChangeArrowheads="1"/>
          </p:cNvSpPr>
          <p:nvPr>
            <p:ph type="title"/>
          </p:nvPr>
        </p:nvSpPr>
        <p:spPr>
          <a:xfrm>
            <a:off x="1524000" y="448056"/>
            <a:ext cx="5873496" cy="640080"/>
          </a:xfrm>
        </p:spPr>
        <p:txBody>
          <a:bodyPr>
            <a:normAutofit fontScale="90000"/>
          </a:bodyPr>
          <a:lstStyle/>
          <a:p>
            <a:r>
              <a:rPr lang="fr-FR" altLang="fr-FR" dirty="0"/>
              <a:t>La mise en place de méthodes est devenu</a:t>
            </a:r>
            <a:br>
              <a:rPr lang="fr-FR" altLang="fr-FR" dirty="0"/>
            </a:br>
            <a:r>
              <a:rPr lang="fr-FR" altLang="fr-FR" dirty="0"/>
              <a:t>un outil au service de l’IT Gouvernance. </a:t>
            </a:r>
          </a:p>
        </p:txBody>
      </p:sp>
      <p:pic>
        <p:nvPicPr>
          <p:cNvPr id="849923" name="Picture 3">
            <a:extLst>
              <a:ext uri="{FF2B5EF4-FFF2-40B4-BE49-F238E27FC236}">
                <a16:creationId xmlns:a16="http://schemas.microsoft.com/office/drawing/2014/main" id="{43BEAC76-E618-4E22-9E59-B132E97E3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194" y="1268414"/>
            <a:ext cx="7146694" cy="4095244"/>
          </a:xfrm>
          <a:prstGeom prst="rect">
            <a:avLst/>
          </a:prstGeom>
          <a:solidFill>
            <a:srgbClr val="D1C8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24" name="AutoShape 4">
            <a:extLst>
              <a:ext uri="{FF2B5EF4-FFF2-40B4-BE49-F238E27FC236}">
                <a16:creationId xmlns:a16="http://schemas.microsoft.com/office/drawing/2014/main" id="{3962BEC4-84B6-4747-A277-DFF71E58964B}"/>
              </a:ext>
            </a:extLst>
          </p:cNvPr>
          <p:cNvSpPr>
            <a:spLocks noChangeArrowheads="1"/>
          </p:cNvSpPr>
          <p:nvPr/>
        </p:nvSpPr>
        <p:spPr bwMode="auto">
          <a:xfrm>
            <a:off x="837477" y="1730376"/>
            <a:ext cx="1800225" cy="2016125"/>
          </a:xfrm>
          <a:prstGeom prst="rightArrow">
            <a:avLst>
              <a:gd name="adj1" fmla="val 50000"/>
              <a:gd name="adj2" fmla="val 25000"/>
            </a:avLst>
          </a:prstGeom>
          <a:solidFill>
            <a:srgbClr val="CBC7B7"/>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400"/>
              <a:t>Vision </a:t>
            </a:r>
            <a:br>
              <a:rPr lang="fr-FR" altLang="fr-FR" sz="2400"/>
            </a:br>
            <a:r>
              <a:rPr lang="fr-FR" altLang="fr-FR" sz="2400"/>
              <a:t>Gartner</a:t>
            </a:r>
          </a:p>
        </p:txBody>
      </p:sp>
      <p:sp>
        <p:nvSpPr>
          <p:cNvPr id="849930" name="Text Box 10">
            <a:extLst>
              <a:ext uri="{FF2B5EF4-FFF2-40B4-BE49-F238E27FC236}">
                <a16:creationId xmlns:a16="http://schemas.microsoft.com/office/drawing/2014/main" id="{0E5F7423-1D48-49D0-9E6B-3B4048D34B37}"/>
              </a:ext>
            </a:extLst>
          </p:cNvPr>
          <p:cNvSpPr txBox="1">
            <a:spLocks noChangeArrowheads="1"/>
          </p:cNvSpPr>
          <p:nvPr/>
        </p:nvSpPr>
        <p:spPr bwMode="auto">
          <a:xfrm>
            <a:off x="10003295" y="3737211"/>
            <a:ext cx="7405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dirty="0"/>
              <a:t>Source</a:t>
            </a:r>
            <a:br>
              <a:rPr lang="fr-FR" altLang="fr-FR" sz="1200" dirty="0"/>
            </a:br>
            <a:r>
              <a:rPr lang="fr-FR" altLang="fr-FR" sz="1200" dirty="0"/>
              <a:t> Gartner</a:t>
            </a:r>
          </a:p>
        </p:txBody>
      </p:sp>
      <p:sp>
        <p:nvSpPr>
          <p:cNvPr id="2" name="Ellipse 1">
            <a:extLst>
              <a:ext uri="{FF2B5EF4-FFF2-40B4-BE49-F238E27FC236}">
                <a16:creationId xmlns:a16="http://schemas.microsoft.com/office/drawing/2014/main" id="{7028D17C-6F24-4EC4-8A2A-475F5A7750E7}"/>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E582-5753-4823-B235-734F8754367A}"/>
              </a:ext>
            </a:extLst>
          </p:cNvPr>
          <p:cNvSpPr>
            <a:spLocks noGrp="1"/>
          </p:cNvSpPr>
          <p:nvPr>
            <p:ph type="title"/>
          </p:nvPr>
        </p:nvSpPr>
        <p:spPr>
          <a:xfrm>
            <a:off x="1469571" y="448056"/>
            <a:ext cx="5928755" cy="640080"/>
          </a:xfrm>
        </p:spPr>
        <p:txBody>
          <a:bodyPr/>
          <a:lstStyle/>
          <a:p>
            <a:r>
              <a:rPr lang="fr-FR" dirty="0"/>
              <a:t>Les méthodes du marché</a:t>
            </a:r>
          </a:p>
        </p:txBody>
      </p:sp>
      <p:sp>
        <p:nvSpPr>
          <p:cNvPr id="4" name="Ellipse 3">
            <a:extLst>
              <a:ext uri="{FF2B5EF4-FFF2-40B4-BE49-F238E27FC236}">
                <a16:creationId xmlns:a16="http://schemas.microsoft.com/office/drawing/2014/main" id="{4FCC0F00-A15F-4869-B1BA-525D251866D4}"/>
              </a:ext>
            </a:extLst>
          </p:cNvPr>
          <p:cNvSpPr/>
          <p:nvPr/>
        </p:nvSpPr>
        <p:spPr>
          <a:xfrm>
            <a:off x="587829" y="423509"/>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graphicFrame>
        <p:nvGraphicFramePr>
          <p:cNvPr id="7" name="Diagramme 6">
            <a:extLst>
              <a:ext uri="{FF2B5EF4-FFF2-40B4-BE49-F238E27FC236}">
                <a16:creationId xmlns:a16="http://schemas.microsoft.com/office/drawing/2014/main" id="{78F1E841-A2B9-4EE7-BEF1-73DA9246B4E4}"/>
              </a:ext>
            </a:extLst>
          </p:cNvPr>
          <p:cNvGraphicFramePr/>
          <p:nvPr>
            <p:extLst>
              <p:ext uri="{D42A27DB-BD31-4B8C-83A1-F6EECF244321}">
                <p14:modId xmlns:p14="http://schemas.microsoft.com/office/powerpoint/2010/main" val="881611764"/>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30BFA6A-C0B2-4209-909F-BB35DAB27098}"/>
              </a:ext>
            </a:extLst>
          </p:cNvPr>
          <p:cNvSpPr/>
          <p:nvPr/>
        </p:nvSpPr>
        <p:spPr>
          <a:xfrm>
            <a:off x="2159568" y="1371738"/>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1</a:t>
            </a:r>
          </a:p>
        </p:txBody>
      </p:sp>
      <p:sp>
        <p:nvSpPr>
          <p:cNvPr id="10" name="Rectangle 9">
            <a:extLst>
              <a:ext uri="{FF2B5EF4-FFF2-40B4-BE49-F238E27FC236}">
                <a16:creationId xmlns:a16="http://schemas.microsoft.com/office/drawing/2014/main" id="{732CA743-F5C5-4A5B-BE3F-21D4BBD2814C}"/>
              </a:ext>
            </a:extLst>
          </p:cNvPr>
          <p:cNvSpPr/>
          <p:nvPr/>
        </p:nvSpPr>
        <p:spPr>
          <a:xfrm>
            <a:off x="2667909" y="2351141"/>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2</a:t>
            </a:r>
          </a:p>
        </p:txBody>
      </p:sp>
      <p:sp>
        <p:nvSpPr>
          <p:cNvPr id="12" name="Rectangle 11">
            <a:extLst>
              <a:ext uri="{FF2B5EF4-FFF2-40B4-BE49-F238E27FC236}">
                <a16:creationId xmlns:a16="http://schemas.microsoft.com/office/drawing/2014/main" id="{014FAEBD-AE9C-476D-9078-CC83D624E7B7}"/>
              </a:ext>
            </a:extLst>
          </p:cNvPr>
          <p:cNvSpPr/>
          <p:nvPr/>
        </p:nvSpPr>
        <p:spPr>
          <a:xfrm>
            <a:off x="2838720" y="3391877"/>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3</a:t>
            </a:r>
          </a:p>
        </p:txBody>
      </p:sp>
      <p:sp>
        <p:nvSpPr>
          <p:cNvPr id="14" name="Rectangle 13">
            <a:extLst>
              <a:ext uri="{FF2B5EF4-FFF2-40B4-BE49-F238E27FC236}">
                <a16:creationId xmlns:a16="http://schemas.microsoft.com/office/drawing/2014/main" id="{5DA42824-3E58-43F9-8638-DE81DE41D63D}"/>
              </a:ext>
            </a:extLst>
          </p:cNvPr>
          <p:cNvSpPr/>
          <p:nvPr/>
        </p:nvSpPr>
        <p:spPr>
          <a:xfrm>
            <a:off x="2662794" y="437128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4</a:t>
            </a:r>
          </a:p>
        </p:txBody>
      </p:sp>
      <p:sp>
        <p:nvSpPr>
          <p:cNvPr id="16" name="Rectangle 15">
            <a:extLst>
              <a:ext uri="{FF2B5EF4-FFF2-40B4-BE49-F238E27FC236}">
                <a16:creationId xmlns:a16="http://schemas.microsoft.com/office/drawing/2014/main" id="{A7DEB05F-A5A8-43AB-8E1F-AEE7FA454A77}"/>
              </a:ext>
            </a:extLst>
          </p:cNvPr>
          <p:cNvSpPr/>
          <p:nvPr/>
        </p:nvSpPr>
        <p:spPr>
          <a:xfrm>
            <a:off x="2159568" y="541967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5</a:t>
            </a:r>
          </a:p>
        </p:txBody>
      </p:sp>
      <p:pic>
        <p:nvPicPr>
          <p:cNvPr id="3" name="Image 2" descr="epsi-logo-cmjn">
            <a:extLst>
              <a:ext uri="{FF2B5EF4-FFF2-40B4-BE49-F238E27FC236}">
                <a16:creationId xmlns:a16="http://schemas.microsoft.com/office/drawing/2014/main" id="{D45D4550-30EA-4D3E-9B39-39899A095A9C}"/>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3990591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a:extLst>
              <a:ext uri="{FF2B5EF4-FFF2-40B4-BE49-F238E27FC236}">
                <a16:creationId xmlns:a16="http://schemas.microsoft.com/office/drawing/2014/main" id="{45EA738A-A32E-4398-BAFA-AA5E97F2057F}"/>
              </a:ext>
            </a:extLst>
          </p:cNvPr>
          <p:cNvSpPr>
            <a:spLocks noGrp="1" noChangeArrowheads="1"/>
          </p:cNvSpPr>
          <p:nvPr>
            <p:ph type="title"/>
          </p:nvPr>
        </p:nvSpPr>
        <p:spPr>
          <a:xfrm>
            <a:off x="1828799" y="448056"/>
            <a:ext cx="8063903" cy="640080"/>
          </a:xfrm>
        </p:spPr>
        <p:txBody>
          <a:bodyPr>
            <a:normAutofit fontScale="90000"/>
          </a:bodyPr>
          <a:lstStyle/>
          <a:p>
            <a:r>
              <a:rPr lang="fr-FR" altLang="fr-FR" dirty="0" err="1"/>
              <a:t>eSCM</a:t>
            </a:r>
            <a:r>
              <a:rPr lang="fr-FR" altLang="fr-FR" dirty="0"/>
              <a:t> </a:t>
            </a:r>
            <a:br>
              <a:rPr lang="fr-FR" altLang="fr-FR" dirty="0"/>
            </a:br>
            <a:r>
              <a:rPr lang="fr-FR" altLang="fr-FR" dirty="0"/>
              <a:t>e-</a:t>
            </a:r>
            <a:r>
              <a:rPr lang="fr-FR" altLang="fr-FR" dirty="0" err="1"/>
              <a:t>Sourcing</a:t>
            </a:r>
            <a:r>
              <a:rPr lang="fr-FR" altLang="fr-FR" dirty="0"/>
              <a:t> </a:t>
            </a:r>
            <a:r>
              <a:rPr lang="fr-FR" altLang="fr-FR" dirty="0" err="1"/>
              <a:t>Capability</a:t>
            </a:r>
            <a:r>
              <a:rPr lang="fr-FR" altLang="fr-FR" dirty="0"/>
              <a:t> Model for Service Provider</a:t>
            </a:r>
          </a:p>
        </p:txBody>
      </p:sp>
      <p:sp>
        <p:nvSpPr>
          <p:cNvPr id="950275" name="Rectangle 3">
            <a:extLst>
              <a:ext uri="{FF2B5EF4-FFF2-40B4-BE49-F238E27FC236}">
                <a16:creationId xmlns:a16="http://schemas.microsoft.com/office/drawing/2014/main" id="{B12150C3-FC3E-426B-85B4-777CA95EE72A}"/>
              </a:ext>
            </a:extLst>
          </p:cNvPr>
          <p:cNvSpPr>
            <a:spLocks noGrp="1" noChangeArrowheads="1"/>
          </p:cNvSpPr>
          <p:nvPr>
            <p:ph type="body" idx="1"/>
          </p:nvPr>
        </p:nvSpPr>
        <p:spPr>
          <a:xfrm>
            <a:off x="2351088" y="1773238"/>
            <a:ext cx="3960812" cy="4248150"/>
          </a:xfrm>
          <a:ln>
            <a:solidFill>
              <a:schemeClr val="tx2"/>
            </a:solidFill>
            <a:miter lim="800000"/>
            <a:headEnd/>
            <a:tailEnd/>
          </a:ln>
        </p:spPr>
        <p:txBody>
          <a:bodyPr>
            <a:normAutofit/>
          </a:bodyPr>
          <a:lstStyle/>
          <a:p>
            <a:pPr>
              <a:lnSpc>
                <a:spcPct val="120000"/>
              </a:lnSpc>
              <a:spcBef>
                <a:spcPts val="0"/>
              </a:spcBef>
              <a:spcAft>
                <a:spcPts val="0"/>
              </a:spcAft>
            </a:pPr>
            <a:r>
              <a:rPr lang="fr-FR" altLang="fr-FR" sz="1600" dirty="0"/>
              <a:t>Référentiel de « bonnes pratiques » à l’usage d’un prestataire de service :</a:t>
            </a:r>
          </a:p>
          <a:p>
            <a:pPr lvl="1">
              <a:lnSpc>
                <a:spcPct val="120000"/>
              </a:lnSpc>
              <a:spcBef>
                <a:spcPts val="0"/>
              </a:spcBef>
              <a:spcAft>
                <a:spcPts val="0"/>
              </a:spcAft>
            </a:pPr>
            <a:r>
              <a:rPr lang="fr-FR" altLang="fr-FR" sz="1400" dirty="0"/>
              <a:t>Bonnes pratiques orientées client et qualité du service</a:t>
            </a:r>
          </a:p>
          <a:p>
            <a:pPr lvl="1">
              <a:lnSpc>
                <a:spcPct val="120000"/>
              </a:lnSpc>
              <a:spcBef>
                <a:spcPts val="0"/>
              </a:spcBef>
              <a:spcAft>
                <a:spcPts val="0"/>
              </a:spcAft>
            </a:pPr>
            <a:r>
              <a:rPr lang="fr-FR" altLang="fr-FR" sz="1400" dirty="0"/>
              <a:t>Bonnes pratiques orientées performance interne du Prestataire</a:t>
            </a:r>
          </a:p>
          <a:p>
            <a:pPr lvl="1">
              <a:lnSpc>
                <a:spcPct val="120000"/>
              </a:lnSpc>
              <a:spcBef>
                <a:spcPts val="0"/>
              </a:spcBef>
              <a:spcAft>
                <a:spcPts val="0"/>
              </a:spcAft>
              <a:buFont typeface="Wingdings" panose="05000000000000000000" pitchFamily="2" charset="2"/>
              <a:buNone/>
            </a:pPr>
            <a:endParaRPr lang="fr-FR" altLang="fr-FR" sz="1400" dirty="0"/>
          </a:p>
          <a:p>
            <a:pPr lvl="1">
              <a:lnSpc>
                <a:spcPct val="120000"/>
              </a:lnSpc>
              <a:spcBef>
                <a:spcPts val="0"/>
              </a:spcBef>
              <a:spcAft>
                <a:spcPts val="0"/>
              </a:spcAft>
              <a:buFont typeface="Wingdings" panose="05000000000000000000" pitchFamily="2" charset="2"/>
              <a:buNone/>
            </a:pPr>
            <a:endParaRPr lang="fr-FR" altLang="fr-FR" sz="1400" dirty="0"/>
          </a:p>
          <a:p>
            <a:pPr lvl="1">
              <a:lnSpc>
                <a:spcPct val="120000"/>
              </a:lnSpc>
              <a:spcBef>
                <a:spcPts val="0"/>
              </a:spcBef>
              <a:spcAft>
                <a:spcPts val="0"/>
              </a:spcAft>
              <a:buFont typeface="Wingdings" panose="05000000000000000000" pitchFamily="2" charset="2"/>
              <a:buNone/>
            </a:pPr>
            <a:endParaRPr lang="fr-FR" altLang="fr-FR" sz="1400" dirty="0"/>
          </a:p>
          <a:p>
            <a:pPr>
              <a:lnSpc>
                <a:spcPct val="120000"/>
              </a:lnSpc>
              <a:spcBef>
                <a:spcPts val="0"/>
              </a:spcBef>
              <a:spcAft>
                <a:spcPts val="0"/>
              </a:spcAft>
            </a:pPr>
            <a:r>
              <a:rPr lang="fr-FR" altLang="fr-FR" sz="1600" dirty="0"/>
              <a:t>Il comprend deux volets :</a:t>
            </a:r>
          </a:p>
          <a:p>
            <a:pPr lvl="1">
              <a:lnSpc>
                <a:spcPct val="120000"/>
              </a:lnSpc>
              <a:spcBef>
                <a:spcPts val="0"/>
              </a:spcBef>
              <a:spcAft>
                <a:spcPts val="0"/>
              </a:spcAft>
            </a:pPr>
            <a:r>
              <a:rPr lang="fr-FR" altLang="fr-FR" sz="1400" dirty="0"/>
              <a:t>Un pour le Service Provider</a:t>
            </a:r>
          </a:p>
          <a:p>
            <a:pPr lvl="1">
              <a:lnSpc>
                <a:spcPct val="120000"/>
              </a:lnSpc>
              <a:spcBef>
                <a:spcPts val="0"/>
              </a:spcBef>
              <a:spcAft>
                <a:spcPts val="0"/>
              </a:spcAft>
            </a:pPr>
            <a:r>
              <a:rPr lang="fr-FR" altLang="fr-FR" sz="1400" dirty="0"/>
              <a:t>Un second pour le Client</a:t>
            </a:r>
          </a:p>
          <a:p>
            <a:endParaRPr lang="fr-FR" altLang="fr-FR" sz="1600" dirty="0"/>
          </a:p>
        </p:txBody>
      </p:sp>
      <p:sp>
        <p:nvSpPr>
          <p:cNvPr id="950281" name="Rectangle 9">
            <a:extLst>
              <a:ext uri="{FF2B5EF4-FFF2-40B4-BE49-F238E27FC236}">
                <a16:creationId xmlns:a16="http://schemas.microsoft.com/office/drawing/2014/main" id="{31AEDC79-0A6F-4361-8143-48576D3DDD97}"/>
              </a:ext>
            </a:extLst>
          </p:cNvPr>
          <p:cNvSpPr>
            <a:spLocks noChangeArrowheads="1"/>
          </p:cNvSpPr>
          <p:nvPr/>
        </p:nvSpPr>
        <p:spPr bwMode="auto">
          <a:xfrm>
            <a:off x="6527801" y="1773238"/>
            <a:ext cx="3889375" cy="42481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4163" indent="-284163" algn="l">
              <a:spcBef>
                <a:spcPct val="25000"/>
              </a:spcBef>
              <a:spcAft>
                <a:spcPct val="25000"/>
              </a:spcAft>
              <a:buClr>
                <a:schemeClr val="tx2"/>
              </a:buClr>
              <a:buFont typeface="Wingdings 3" panose="05040102010807070707" pitchFamily="18" charset="2"/>
              <a:buChar char="u"/>
              <a:defRPr sz="2000" b="1">
                <a:solidFill>
                  <a:schemeClr val="tx1"/>
                </a:solidFill>
                <a:latin typeface="Arial" panose="020B0604020202020204" pitchFamily="34" charset="0"/>
              </a:defRPr>
            </a:lvl1pPr>
            <a:lvl2pPr marL="669925" indent="-195263" algn="l">
              <a:spcBef>
                <a:spcPct val="25000"/>
              </a:spcBef>
              <a:spcAft>
                <a:spcPct val="25000"/>
              </a:spcAft>
              <a:buSzPct val="120000"/>
              <a:buFont typeface="Wingdings" panose="05000000000000000000" pitchFamily="2" charset="2"/>
              <a:buChar char="w"/>
              <a:defRPr b="1">
                <a:solidFill>
                  <a:schemeClr val="tx1"/>
                </a:solidFill>
                <a:latin typeface="Arial" panose="020B0604020202020204" pitchFamily="34" charset="0"/>
              </a:defRPr>
            </a:lvl2pPr>
            <a:lvl3pPr marL="1155700" indent="-204788" algn="l">
              <a:spcBef>
                <a:spcPct val="25000"/>
              </a:spcBef>
              <a:spcAft>
                <a:spcPct val="25000"/>
              </a:spcAft>
              <a:buClr>
                <a:schemeClr val="tx2"/>
              </a:buClr>
              <a:buSzPct val="60000"/>
              <a:buFont typeface="Wingdings" panose="05000000000000000000" pitchFamily="2" charset="2"/>
              <a:buChar char="l"/>
              <a:defRPr sz="1600" b="1">
                <a:solidFill>
                  <a:schemeClr val="tx1"/>
                </a:solidFill>
                <a:latin typeface="Arial" panose="020B0604020202020204" pitchFamily="34" charset="0"/>
              </a:defRPr>
            </a:lvl3pPr>
            <a:lvl4pPr marL="1530350" indent="-184150" algn="l">
              <a:spcBef>
                <a:spcPct val="25000"/>
              </a:spcBef>
              <a:spcAft>
                <a:spcPct val="25000"/>
              </a:spcAft>
              <a:buClr>
                <a:schemeClr val="tx2"/>
              </a:buClr>
              <a:buChar char="-"/>
              <a:defRPr sz="1400" b="1">
                <a:solidFill>
                  <a:schemeClr val="tx1"/>
                </a:solidFill>
                <a:latin typeface="Arial" panose="020B0604020202020204" pitchFamily="34" charset="0"/>
              </a:defRPr>
            </a:lvl4pPr>
            <a:lvl5pPr marL="1909763" indent="176213" algn="l">
              <a:lnSpc>
                <a:spcPct val="110000"/>
              </a:lnSpc>
              <a:buChar char="•"/>
              <a:defRPr sz="1600">
                <a:solidFill>
                  <a:schemeClr val="tx1"/>
                </a:solidFill>
                <a:latin typeface="Arial" panose="020B0604020202020204" pitchFamily="34" charset="0"/>
              </a:defRPr>
            </a:lvl5pPr>
            <a:lvl6pPr marL="23669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6pPr>
            <a:lvl7pPr marL="28241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7pPr>
            <a:lvl8pPr marL="32813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8pPr>
            <a:lvl9pPr marL="37385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9pPr>
          </a:lstStyle>
          <a:p>
            <a:pPr>
              <a:lnSpc>
                <a:spcPct val="80000"/>
              </a:lnSpc>
              <a:buSzTx/>
            </a:pPr>
            <a:r>
              <a:rPr lang="fr-FR" altLang="fr-FR" sz="1600"/>
              <a:t>travaux d’un consortium d’universitaires et de prestataires de services (ITsqc) :</a:t>
            </a:r>
          </a:p>
          <a:p>
            <a:pPr lvl="1">
              <a:lnSpc>
                <a:spcPct val="80000"/>
              </a:lnSpc>
            </a:pPr>
            <a:r>
              <a:rPr lang="fr-FR" altLang="fr-FR" sz="1400"/>
              <a:t>Université Carnegie Mellon</a:t>
            </a:r>
          </a:p>
          <a:p>
            <a:pPr lvl="1">
              <a:lnSpc>
                <a:spcPct val="80000"/>
              </a:lnSpc>
            </a:pPr>
            <a:r>
              <a:rPr lang="fr-FR" altLang="fr-FR" sz="1400"/>
              <a:t>Accenture</a:t>
            </a:r>
          </a:p>
          <a:p>
            <a:pPr lvl="1">
              <a:lnSpc>
                <a:spcPct val="80000"/>
              </a:lnSpc>
            </a:pPr>
            <a:r>
              <a:rPr lang="fr-FR" altLang="fr-FR" sz="1400"/>
              <a:t>EDS</a:t>
            </a:r>
          </a:p>
          <a:p>
            <a:pPr lvl="1">
              <a:lnSpc>
                <a:spcPct val="80000"/>
              </a:lnSpc>
            </a:pPr>
            <a:r>
              <a:rPr lang="fr-FR" altLang="fr-FR" sz="1400"/>
              <a:t>IBM</a:t>
            </a:r>
          </a:p>
          <a:p>
            <a:pPr lvl="1">
              <a:lnSpc>
                <a:spcPct val="80000"/>
              </a:lnSpc>
            </a:pPr>
            <a:r>
              <a:rPr lang="fr-FR" altLang="fr-FR" sz="1400"/>
              <a:t>Satyam (SSII indienne)</a:t>
            </a:r>
          </a:p>
          <a:p>
            <a:pPr lvl="1">
              <a:lnSpc>
                <a:spcPct val="80000"/>
              </a:lnSpc>
            </a:pPr>
            <a:r>
              <a:rPr lang="fr-FR" altLang="fr-FR" sz="1400"/>
              <a:t>…</a:t>
            </a:r>
          </a:p>
          <a:p>
            <a:pPr lvl="1">
              <a:lnSpc>
                <a:spcPct val="80000"/>
              </a:lnSpc>
            </a:pPr>
            <a:endParaRPr lang="fr-FR" altLang="fr-FR" sz="1400"/>
          </a:p>
          <a:p>
            <a:pPr>
              <a:lnSpc>
                <a:spcPct val="80000"/>
              </a:lnSpc>
              <a:buSzTx/>
            </a:pPr>
            <a:r>
              <a:rPr lang="fr-FR" altLang="fr-FR" sz="1600"/>
              <a:t>Dates clés</a:t>
            </a:r>
          </a:p>
          <a:p>
            <a:pPr lvl="1">
              <a:lnSpc>
                <a:spcPct val="80000"/>
              </a:lnSpc>
            </a:pPr>
            <a:r>
              <a:rPr lang="fr-FR" altLang="fr-FR" sz="1400"/>
              <a:t>2004 : eSCM / SP</a:t>
            </a:r>
          </a:p>
          <a:p>
            <a:pPr lvl="1">
              <a:lnSpc>
                <a:spcPct val="80000"/>
              </a:lnSpc>
            </a:pPr>
            <a:r>
              <a:rPr lang="fr-FR" altLang="fr-FR" sz="1400"/>
              <a:t>2006 : eSCM / CL</a:t>
            </a:r>
          </a:p>
          <a:p>
            <a:pPr lvl="1">
              <a:lnSpc>
                <a:spcPct val="80000"/>
              </a:lnSpc>
            </a:pPr>
            <a:endParaRPr lang="fr-FR" altLang="fr-FR" sz="1400"/>
          </a:p>
          <a:p>
            <a:pPr>
              <a:lnSpc>
                <a:spcPct val="80000"/>
              </a:lnSpc>
              <a:buSzTx/>
            </a:pPr>
            <a:endParaRPr lang="fr-FR" altLang="fr-FR" sz="1600"/>
          </a:p>
        </p:txBody>
      </p:sp>
      <p:sp>
        <p:nvSpPr>
          <p:cNvPr id="950282" name="Rectangle 10">
            <a:extLst>
              <a:ext uri="{FF2B5EF4-FFF2-40B4-BE49-F238E27FC236}">
                <a16:creationId xmlns:a16="http://schemas.microsoft.com/office/drawing/2014/main" id="{1406E7A9-7B89-428C-BCCA-1880868C99C9}"/>
              </a:ext>
            </a:extLst>
          </p:cNvPr>
          <p:cNvSpPr>
            <a:spLocks noChangeArrowheads="1"/>
          </p:cNvSpPr>
          <p:nvPr/>
        </p:nvSpPr>
        <p:spPr bwMode="auto">
          <a:xfrm>
            <a:off x="2351088" y="1268414"/>
            <a:ext cx="3960812"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Positionnement</a:t>
            </a:r>
          </a:p>
        </p:txBody>
      </p:sp>
      <p:sp>
        <p:nvSpPr>
          <p:cNvPr id="950283" name="Rectangle 11">
            <a:extLst>
              <a:ext uri="{FF2B5EF4-FFF2-40B4-BE49-F238E27FC236}">
                <a16:creationId xmlns:a16="http://schemas.microsoft.com/office/drawing/2014/main" id="{A8F223C6-ECE8-47CB-975C-150B69E5D73F}"/>
              </a:ext>
            </a:extLst>
          </p:cNvPr>
          <p:cNvSpPr>
            <a:spLocks noChangeArrowheads="1"/>
          </p:cNvSpPr>
          <p:nvPr/>
        </p:nvSpPr>
        <p:spPr bwMode="auto">
          <a:xfrm>
            <a:off x="6527801" y="1268414"/>
            <a:ext cx="3889375"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Origine</a:t>
            </a:r>
          </a:p>
        </p:txBody>
      </p:sp>
      <p:sp>
        <p:nvSpPr>
          <p:cNvPr id="2" name="Ellipse 1">
            <a:extLst>
              <a:ext uri="{FF2B5EF4-FFF2-40B4-BE49-F238E27FC236}">
                <a16:creationId xmlns:a16="http://schemas.microsoft.com/office/drawing/2014/main" id="{250A3957-3EE3-483A-B4B0-5525BA9699C9}"/>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350B1A61-9128-400E-8A4E-68D607296324}"/>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a:extLst>
              <a:ext uri="{FF2B5EF4-FFF2-40B4-BE49-F238E27FC236}">
                <a16:creationId xmlns:a16="http://schemas.microsoft.com/office/drawing/2014/main" id="{59CAAC75-C0CF-4C99-954D-F31F049E3A5A}"/>
              </a:ext>
            </a:extLst>
          </p:cNvPr>
          <p:cNvSpPr>
            <a:spLocks noGrp="1" noChangeArrowheads="1"/>
          </p:cNvSpPr>
          <p:nvPr>
            <p:ph type="title"/>
          </p:nvPr>
        </p:nvSpPr>
        <p:spPr>
          <a:xfrm>
            <a:off x="1380804" y="448056"/>
            <a:ext cx="7714101" cy="640080"/>
          </a:xfrm>
        </p:spPr>
        <p:txBody>
          <a:bodyPr>
            <a:normAutofit fontScale="90000"/>
          </a:bodyPr>
          <a:lstStyle/>
          <a:p>
            <a:r>
              <a:rPr lang="fr-FR" altLang="fr-FR" dirty="0" err="1"/>
              <a:t>eSCM</a:t>
            </a:r>
            <a:r>
              <a:rPr lang="fr-FR" altLang="fr-FR" dirty="0"/>
              <a:t>  </a:t>
            </a:r>
            <a:br>
              <a:rPr lang="fr-FR" altLang="fr-FR" dirty="0"/>
            </a:br>
            <a:r>
              <a:rPr lang="fr-FR" altLang="fr-FR" dirty="0"/>
              <a:t>e-</a:t>
            </a:r>
            <a:r>
              <a:rPr lang="fr-FR" altLang="fr-FR" dirty="0" err="1"/>
              <a:t>Sourcing</a:t>
            </a:r>
            <a:r>
              <a:rPr lang="fr-FR" altLang="fr-FR" dirty="0"/>
              <a:t> </a:t>
            </a:r>
            <a:r>
              <a:rPr lang="fr-FR" altLang="fr-FR" dirty="0" err="1"/>
              <a:t>Capability</a:t>
            </a:r>
            <a:r>
              <a:rPr lang="fr-FR" altLang="fr-FR" dirty="0"/>
              <a:t> Model for Service Provider</a:t>
            </a:r>
          </a:p>
        </p:txBody>
      </p:sp>
      <p:sp>
        <p:nvSpPr>
          <p:cNvPr id="953347" name="Rectangle 3">
            <a:extLst>
              <a:ext uri="{FF2B5EF4-FFF2-40B4-BE49-F238E27FC236}">
                <a16:creationId xmlns:a16="http://schemas.microsoft.com/office/drawing/2014/main" id="{6A7EFD7C-0AA7-42E8-B4D1-215FB0CB8F9A}"/>
              </a:ext>
            </a:extLst>
          </p:cNvPr>
          <p:cNvSpPr>
            <a:spLocks noGrp="1" noChangeArrowheads="1"/>
          </p:cNvSpPr>
          <p:nvPr>
            <p:ph type="body" idx="1"/>
          </p:nvPr>
        </p:nvSpPr>
        <p:spPr>
          <a:xfrm>
            <a:off x="1183349" y="1701801"/>
            <a:ext cx="3960812" cy="1943100"/>
          </a:xfrm>
          <a:ln>
            <a:solidFill>
              <a:schemeClr val="tx2"/>
            </a:solidFill>
            <a:miter lim="800000"/>
            <a:headEnd/>
            <a:tailEnd/>
          </a:ln>
        </p:spPr>
        <p:txBody>
          <a:bodyPr>
            <a:normAutofit/>
          </a:bodyPr>
          <a:lstStyle/>
          <a:p>
            <a:pPr>
              <a:lnSpc>
                <a:spcPct val="120000"/>
              </a:lnSpc>
              <a:spcBef>
                <a:spcPts val="0"/>
              </a:spcBef>
              <a:spcAft>
                <a:spcPts val="0"/>
              </a:spcAft>
            </a:pPr>
            <a:r>
              <a:rPr lang="fr-FR" altLang="fr-FR" sz="1600" dirty="0"/>
              <a:t>Types de services </a:t>
            </a:r>
          </a:p>
          <a:p>
            <a:pPr lvl="1">
              <a:lnSpc>
                <a:spcPct val="120000"/>
              </a:lnSpc>
              <a:spcBef>
                <a:spcPts val="0"/>
              </a:spcBef>
              <a:spcAft>
                <a:spcPts val="0"/>
              </a:spcAft>
            </a:pPr>
            <a:r>
              <a:rPr lang="fr-FR" altLang="fr-FR" sz="1400" dirty="0"/>
              <a:t>Infogérance (IMS, AMS, services au poste de travail, réseau)</a:t>
            </a:r>
          </a:p>
          <a:p>
            <a:pPr lvl="1">
              <a:lnSpc>
                <a:spcPct val="120000"/>
              </a:lnSpc>
              <a:spcBef>
                <a:spcPts val="0"/>
              </a:spcBef>
              <a:spcAft>
                <a:spcPts val="0"/>
              </a:spcAft>
            </a:pPr>
            <a:r>
              <a:rPr lang="fr-FR" altLang="fr-FR" sz="1400" dirty="0"/>
              <a:t>Mais aussi BPO</a:t>
            </a:r>
          </a:p>
          <a:p>
            <a:pPr lvl="1">
              <a:lnSpc>
                <a:spcPct val="120000"/>
              </a:lnSpc>
              <a:spcBef>
                <a:spcPts val="0"/>
              </a:spcBef>
              <a:spcAft>
                <a:spcPts val="0"/>
              </a:spcAft>
            </a:pPr>
            <a:endParaRPr lang="fr-FR" altLang="fr-FR" sz="1400" dirty="0"/>
          </a:p>
          <a:p>
            <a:pPr>
              <a:lnSpc>
                <a:spcPct val="120000"/>
              </a:lnSpc>
              <a:spcBef>
                <a:spcPts val="0"/>
              </a:spcBef>
              <a:spcAft>
                <a:spcPts val="0"/>
              </a:spcAft>
            </a:pPr>
            <a:r>
              <a:rPr lang="fr-FR" altLang="fr-FR" sz="1600" dirty="0"/>
              <a:t>Applicable à toute forme de </a:t>
            </a:r>
            <a:r>
              <a:rPr lang="fr-FR" altLang="fr-FR" sz="1600" dirty="0" err="1"/>
              <a:t>sourcing</a:t>
            </a:r>
            <a:r>
              <a:rPr lang="fr-FR" altLang="fr-FR" sz="1600" dirty="0"/>
              <a:t> </a:t>
            </a:r>
          </a:p>
          <a:p>
            <a:endParaRPr lang="fr-FR" altLang="fr-FR" sz="900" dirty="0"/>
          </a:p>
        </p:txBody>
      </p:sp>
      <p:sp>
        <p:nvSpPr>
          <p:cNvPr id="953348" name="Rectangle 4">
            <a:extLst>
              <a:ext uri="{FF2B5EF4-FFF2-40B4-BE49-F238E27FC236}">
                <a16:creationId xmlns:a16="http://schemas.microsoft.com/office/drawing/2014/main" id="{17A1A095-3D0E-4472-893A-9B867755D443}"/>
              </a:ext>
            </a:extLst>
          </p:cNvPr>
          <p:cNvSpPr>
            <a:spLocks noChangeArrowheads="1"/>
          </p:cNvSpPr>
          <p:nvPr/>
        </p:nvSpPr>
        <p:spPr bwMode="auto">
          <a:xfrm>
            <a:off x="6311901" y="1412875"/>
            <a:ext cx="4105275" cy="19431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4163" indent="-284163" algn="l">
              <a:spcBef>
                <a:spcPct val="25000"/>
              </a:spcBef>
              <a:spcAft>
                <a:spcPct val="25000"/>
              </a:spcAft>
              <a:buClr>
                <a:schemeClr val="tx2"/>
              </a:buClr>
              <a:buFont typeface="Wingdings 3" panose="05040102010807070707" pitchFamily="18" charset="2"/>
              <a:buChar char="u"/>
              <a:defRPr sz="2000" b="1">
                <a:solidFill>
                  <a:schemeClr val="tx1"/>
                </a:solidFill>
                <a:latin typeface="Arial" panose="020B0604020202020204" pitchFamily="34" charset="0"/>
              </a:defRPr>
            </a:lvl1pPr>
            <a:lvl2pPr marL="669925" indent="-195263" algn="l">
              <a:spcBef>
                <a:spcPct val="25000"/>
              </a:spcBef>
              <a:spcAft>
                <a:spcPct val="25000"/>
              </a:spcAft>
              <a:buSzPct val="120000"/>
              <a:buFont typeface="Wingdings" panose="05000000000000000000" pitchFamily="2" charset="2"/>
              <a:buChar char="w"/>
              <a:defRPr b="1">
                <a:solidFill>
                  <a:schemeClr val="tx1"/>
                </a:solidFill>
                <a:latin typeface="Arial" panose="020B0604020202020204" pitchFamily="34" charset="0"/>
              </a:defRPr>
            </a:lvl2pPr>
            <a:lvl3pPr marL="1155700" indent="-204788" algn="l">
              <a:spcBef>
                <a:spcPct val="25000"/>
              </a:spcBef>
              <a:spcAft>
                <a:spcPct val="25000"/>
              </a:spcAft>
              <a:buClr>
                <a:schemeClr val="tx2"/>
              </a:buClr>
              <a:buSzPct val="60000"/>
              <a:buFont typeface="Wingdings" panose="05000000000000000000" pitchFamily="2" charset="2"/>
              <a:buChar char="l"/>
              <a:defRPr sz="1600" b="1">
                <a:solidFill>
                  <a:schemeClr val="tx1"/>
                </a:solidFill>
                <a:latin typeface="Arial" panose="020B0604020202020204" pitchFamily="34" charset="0"/>
              </a:defRPr>
            </a:lvl3pPr>
            <a:lvl4pPr marL="1530350" indent="-184150" algn="l">
              <a:spcBef>
                <a:spcPct val="25000"/>
              </a:spcBef>
              <a:spcAft>
                <a:spcPct val="25000"/>
              </a:spcAft>
              <a:buClr>
                <a:schemeClr val="tx2"/>
              </a:buClr>
              <a:buChar char="-"/>
              <a:defRPr sz="1400" b="1">
                <a:solidFill>
                  <a:schemeClr val="tx1"/>
                </a:solidFill>
                <a:latin typeface="Arial" panose="020B0604020202020204" pitchFamily="34" charset="0"/>
              </a:defRPr>
            </a:lvl4pPr>
            <a:lvl5pPr marL="1909763" indent="176213" algn="l">
              <a:lnSpc>
                <a:spcPct val="110000"/>
              </a:lnSpc>
              <a:buChar char="•"/>
              <a:defRPr sz="1600">
                <a:solidFill>
                  <a:schemeClr val="tx1"/>
                </a:solidFill>
                <a:latin typeface="Arial" panose="020B0604020202020204" pitchFamily="34" charset="0"/>
              </a:defRPr>
            </a:lvl5pPr>
            <a:lvl6pPr marL="23669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6pPr>
            <a:lvl7pPr marL="28241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7pPr>
            <a:lvl8pPr marL="32813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8pPr>
            <a:lvl9pPr marL="37385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9pPr>
          </a:lstStyle>
          <a:p>
            <a:pPr>
              <a:lnSpc>
                <a:spcPct val="100000"/>
              </a:lnSpc>
              <a:buSzTx/>
            </a:pPr>
            <a:r>
              <a:rPr lang="fr-FR" altLang="fr-FR" sz="1600"/>
              <a:t>84 bonnes pratiques organisées selon trois dimensions :</a:t>
            </a:r>
          </a:p>
          <a:p>
            <a:pPr lvl="1">
              <a:lnSpc>
                <a:spcPct val="100000"/>
              </a:lnSpc>
            </a:pPr>
            <a:r>
              <a:rPr lang="fr-FR" altLang="fr-FR" sz="1400"/>
              <a:t>La « Phase » du contrat d’outsourcing</a:t>
            </a:r>
          </a:p>
          <a:p>
            <a:pPr lvl="1">
              <a:lnSpc>
                <a:spcPct val="100000"/>
              </a:lnSpc>
            </a:pPr>
            <a:r>
              <a:rPr lang="fr-FR" altLang="fr-FR" sz="1400"/>
              <a:t>Le « Domaine de compétence » (« capability area ») mis en oeuvre</a:t>
            </a:r>
          </a:p>
          <a:p>
            <a:pPr lvl="1">
              <a:lnSpc>
                <a:spcPct val="100000"/>
              </a:lnSpc>
            </a:pPr>
            <a:r>
              <a:rPr lang="fr-FR" altLang="fr-FR" sz="1400"/>
              <a:t>Le « Niveau de capacité » (« capability level ») atteint par le Prestataire</a:t>
            </a:r>
            <a:endParaRPr lang="fr-FR" altLang="fr-FR" sz="1000"/>
          </a:p>
          <a:p>
            <a:pPr>
              <a:lnSpc>
                <a:spcPct val="80000"/>
              </a:lnSpc>
              <a:buSzTx/>
            </a:pPr>
            <a:endParaRPr lang="fr-FR" altLang="fr-FR" sz="1200"/>
          </a:p>
        </p:txBody>
      </p:sp>
      <p:sp>
        <p:nvSpPr>
          <p:cNvPr id="953349" name="Rectangle 5">
            <a:extLst>
              <a:ext uri="{FF2B5EF4-FFF2-40B4-BE49-F238E27FC236}">
                <a16:creationId xmlns:a16="http://schemas.microsoft.com/office/drawing/2014/main" id="{E1CB2297-3404-40A4-8E43-DCD4F3963F31}"/>
              </a:ext>
            </a:extLst>
          </p:cNvPr>
          <p:cNvSpPr>
            <a:spLocks noChangeArrowheads="1"/>
          </p:cNvSpPr>
          <p:nvPr/>
        </p:nvSpPr>
        <p:spPr bwMode="auto">
          <a:xfrm>
            <a:off x="1183349" y="1196977"/>
            <a:ext cx="3960812"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Champ d’application</a:t>
            </a:r>
          </a:p>
        </p:txBody>
      </p:sp>
      <p:sp>
        <p:nvSpPr>
          <p:cNvPr id="953350" name="Rectangle 6">
            <a:extLst>
              <a:ext uri="{FF2B5EF4-FFF2-40B4-BE49-F238E27FC236}">
                <a16:creationId xmlns:a16="http://schemas.microsoft.com/office/drawing/2014/main" id="{5B0E21CA-9B58-4F30-A3FA-A11B4FFBC187}"/>
              </a:ext>
            </a:extLst>
          </p:cNvPr>
          <p:cNvSpPr>
            <a:spLocks noChangeArrowheads="1"/>
          </p:cNvSpPr>
          <p:nvPr/>
        </p:nvSpPr>
        <p:spPr bwMode="auto">
          <a:xfrm>
            <a:off x="6311901" y="908051"/>
            <a:ext cx="4105275"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Contenu</a:t>
            </a:r>
          </a:p>
        </p:txBody>
      </p:sp>
      <p:graphicFrame>
        <p:nvGraphicFramePr>
          <p:cNvPr id="953351" name="Object 7">
            <a:extLst>
              <a:ext uri="{FF2B5EF4-FFF2-40B4-BE49-F238E27FC236}">
                <a16:creationId xmlns:a16="http://schemas.microsoft.com/office/drawing/2014/main" id="{73E73605-7512-4B6C-85AC-37C5D9E3288C}"/>
              </a:ext>
            </a:extLst>
          </p:cNvPr>
          <p:cNvGraphicFramePr>
            <a:graphicFrameLocks noChangeAspect="1"/>
          </p:cNvGraphicFramePr>
          <p:nvPr/>
        </p:nvGraphicFramePr>
        <p:xfrm>
          <a:off x="6780214" y="3429000"/>
          <a:ext cx="3887787" cy="3454400"/>
        </p:xfrm>
        <a:graphic>
          <a:graphicData uri="http://schemas.openxmlformats.org/presentationml/2006/ole">
            <mc:AlternateContent xmlns:mc="http://schemas.openxmlformats.org/markup-compatibility/2006">
              <mc:Choice xmlns:v="urn:schemas-microsoft-com:vml" Requires="v">
                <p:oleObj spid="_x0000_s7192" name="Document" r:id="rId3" imgW="3154680" imgH="2804160" progId="Word.Document.8">
                  <p:embed/>
                </p:oleObj>
              </mc:Choice>
              <mc:Fallback>
                <p:oleObj name="Document" r:id="rId3" imgW="3154680" imgH="2804160" progId="Word.Document.8">
                  <p:embed/>
                  <p:pic>
                    <p:nvPicPr>
                      <p:cNvPr id="953351" name="Object 7">
                        <a:extLst>
                          <a:ext uri="{FF2B5EF4-FFF2-40B4-BE49-F238E27FC236}">
                            <a16:creationId xmlns:a16="http://schemas.microsoft.com/office/drawing/2014/main" id="{73E73605-7512-4B6C-85AC-37C5D9E32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14" y="3429000"/>
                        <a:ext cx="3887787" cy="345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53352" name="Picture 8">
            <a:extLst>
              <a:ext uri="{FF2B5EF4-FFF2-40B4-BE49-F238E27FC236}">
                <a16:creationId xmlns:a16="http://schemas.microsoft.com/office/drawing/2014/main" id="{6714BBBE-20F0-412D-80FF-09E8900D51C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771" y="3429000"/>
            <a:ext cx="6156325" cy="3394075"/>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1BC5AECF-0DF6-40D3-AA8E-1B6A89BCD675}"/>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C3F2E643-E3FB-4115-9C03-7525B465E756}"/>
              </a:ext>
            </a:extLst>
          </p:cNvPr>
          <p:cNvPicPr>
            <a:picLocks noChangeAspect="1" noChangeArrowheads="1"/>
          </p:cNvPicPr>
          <p:nvPr/>
        </p:nvPicPr>
        <p:blipFill>
          <a:blip r:embed="rId6" cstate="print"/>
          <a:srcRect/>
          <a:stretch>
            <a:fillRect/>
          </a:stretch>
        </p:blipFill>
        <p:spPr bwMode="auto">
          <a:xfrm>
            <a:off x="10506532" y="296048"/>
            <a:ext cx="1305759" cy="792088"/>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re 1"/>
          <p:cNvSpPr>
            <a:spLocks noGrp="1"/>
          </p:cNvSpPr>
          <p:nvPr>
            <p:ph type="title"/>
          </p:nvPr>
        </p:nvSpPr>
        <p:spPr>
          <a:xfrm>
            <a:off x="1877894" y="448056"/>
            <a:ext cx="5519601" cy="640080"/>
          </a:xfrm>
        </p:spPr>
        <p:txBody>
          <a:bodyPr/>
          <a:lstStyle/>
          <a:p>
            <a:pPr eaLnBrk="1" hangingPunct="1"/>
            <a:r>
              <a:rPr lang="fr-FR" dirty="0"/>
              <a:t>Les formes de </a:t>
            </a:r>
            <a:r>
              <a:rPr lang="fr-FR" dirty="0" err="1"/>
              <a:t>sourcing</a:t>
            </a:r>
            <a:endParaRPr lang="fr-FR" dirty="0"/>
          </a:p>
        </p:txBody>
      </p:sp>
      <p:pic>
        <p:nvPicPr>
          <p:cNvPr id="33795" name="Image 5" descr="AESCM modele.jpg"/>
          <p:cNvPicPr>
            <a:picLocks noChangeAspect="1"/>
          </p:cNvPicPr>
          <p:nvPr/>
        </p:nvPicPr>
        <p:blipFill>
          <a:blip r:embed="rId2"/>
          <a:srcRect/>
          <a:stretch>
            <a:fillRect/>
          </a:stretch>
        </p:blipFill>
        <p:spPr bwMode="auto">
          <a:xfrm>
            <a:off x="1952625" y="1428751"/>
            <a:ext cx="8535988" cy="4429125"/>
          </a:xfrm>
          <a:prstGeom prst="rect">
            <a:avLst/>
          </a:prstGeom>
          <a:noFill/>
          <a:ln w="9525">
            <a:noFill/>
            <a:miter lim="800000"/>
            <a:headEnd/>
            <a:tailEnd/>
          </a:ln>
        </p:spPr>
      </p:pic>
      <p:sp>
        <p:nvSpPr>
          <p:cNvPr id="33796" name="ZoneTexte 7"/>
          <p:cNvSpPr txBox="1">
            <a:spLocks noChangeArrowheads="1"/>
          </p:cNvSpPr>
          <p:nvPr/>
        </p:nvSpPr>
        <p:spPr bwMode="auto">
          <a:xfrm>
            <a:off x="7739064" y="6072188"/>
            <a:ext cx="1305165" cy="261610"/>
          </a:xfrm>
          <a:prstGeom prst="rect">
            <a:avLst/>
          </a:prstGeom>
          <a:noFill/>
          <a:ln w="9525">
            <a:noFill/>
            <a:miter lim="800000"/>
            <a:headEnd/>
            <a:tailEnd/>
          </a:ln>
        </p:spPr>
        <p:txBody>
          <a:bodyPr wrap="none">
            <a:spAutoFit/>
          </a:bodyPr>
          <a:lstStyle/>
          <a:p>
            <a:r>
              <a:rPr lang="fr-FR" sz="1100"/>
              <a:t>Source : AE-SCM  </a:t>
            </a:r>
          </a:p>
        </p:txBody>
      </p:sp>
      <p:sp>
        <p:nvSpPr>
          <p:cNvPr id="2" name="Ellipse 1">
            <a:extLst>
              <a:ext uri="{FF2B5EF4-FFF2-40B4-BE49-F238E27FC236}">
                <a16:creationId xmlns:a16="http://schemas.microsoft.com/office/drawing/2014/main" id="{7D34EC0C-917B-4BEB-91CC-34A6063E09BD}"/>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5329CD8A-7FD9-489D-902C-F5496BB9536A}"/>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re 1"/>
          <p:cNvSpPr>
            <a:spLocks noGrp="1"/>
          </p:cNvSpPr>
          <p:nvPr>
            <p:ph type="title"/>
          </p:nvPr>
        </p:nvSpPr>
        <p:spPr>
          <a:xfrm>
            <a:off x="1712198" y="448056"/>
            <a:ext cx="5685297" cy="640080"/>
          </a:xfrm>
        </p:spPr>
        <p:txBody>
          <a:bodyPr>
            <a:normAutofit fontScale="90000"/>
          </a:bodyPr>
          <a:lstStyle/>
          <a:p>
            <a:pPr eaLnBrk="1" hangingPunct="1"/>
            <a:r>
              <a:rPr lang="fr-FR" dirty="0"/>
              <a:t>Le référentiel est structuré </a:t>
            </a:r>
            <a:br>
              <a:rPr lang="fr-FR" dirty="0"/>
            </a:br>
            <a:r>
              <a:rPr lang="fr-FR" dirty="0"/>
              <a:t>4 niveaux</a:t>
            </a:r>
          </a:p>
        </p:txBody>
      </p:sp>
      <p:graphicFrame>
        <p:nvGraphicFramePr>
          <p:cNvPr id="5" name="Espace réservé du contenu 4"/>
          <p:cNvGraphicFramePr>
            <a:graphicFrameLocks noGrp="1"/>
          </p:cNvGraphicFramePr>
          <p:nvPr>
            <p:ph idx="1"/>
          </p:nvPr>
        </p:nvGraphicFramePr>
        <p:xfrm>
          <a:off x="2098676" y="1285860"/>
          <a:ext cx="5783275" cy="4651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Légende à une bordure 1 9"/>
          <p:cNvSpPr/>
          <p:nvPr/>
        </p:nvSpPr>
        <p:spPr bwMode="auto">
          <a:xfrm>
            <a:off x="6667500" y="2714625"/>
            <a:ext cx="3143250" cy="609398"/>
          </a:xfrm>
          <a:prstGeom prst="accentCallout1">
            <a:avLst>
              <a:gd name="adj1" fmla="val 18750"/>
              <a:gd name="adj2" fmla="val -8333"/>
              <a:gd name="adj3" fmla="val 71823"/>
              <a:gd name="adj4" fmla="val -29084"/>
            </a:avLst>
          </a:prstGeom>
          <a:noFill/>
          <a:ln w="25400" cap="flat" cmpd="sng" algn="ctr">
            <a:solidFill>
              <a:schemeClr val="accent3">
                <a:lumMod val="60000"/>
                <a:lumOff val="40000"/>
              </a:schemeClr>
            </a:solidFill>
            <a:prstDash val="solid"/>
            <a:round/>
            <a:headEnd type="none" w="med" len="med"/>
            <a:tailEnd type="none" w="med" len="med"/>
          </a:ln>
          <a:effectLst/>
        </p:spPr>
        <p:txBody>
          <a:bodyPr lIns="0" tIns="0" rIns="0" bIns="0">
            <a:spAutoFit/>
          </a:bodyPr>
          <a:lstStyle/>
          <a:p>
            <a:pPr>
              <a:spcBef>
                <a:spcPct val="20000"/>
              </a:spcBef>
              <a:defRPr/>
            </a:pPr>
            <a:r>
              <a:rPr lang="fr-FR" dirty="0">
                <a:cs typeface="Arial" pitchFamily="34" charset="0"/>
              </a:rPr>
              <a:t>17 pour </a:t>
            </a:r>
            <a:r>
              <a:rPr lang="fr-FR" dirty="0" err="1">
                <a:cs typeface="Arial" pitchFamily="34" charset="0"/>
              </a:rPr>
              <a:t>eSCM</a:t>
            </a:r>
            <a:r>
              <a:rPr lang="fr-FR" dirty="0">
                <a:cs typeface="Arial" pitchFamily="34" charset="0"/>
              </a:rPr>
              <a:t>-CL</a:t>
            </a:r>
          </a:p>
          <a:p>
            <a:pPr>
              <a:spcBef>
                <a:spcPct val="20000"/>
              </a:spcBef>
              <a:defRPr/>
            </a:pPr>
            <a:r>
              <a:rPr lang="fr-FR" dirty="0">
                <a:cs typeface="Arial" pitchFamily="34" charset="0"/>
              </a:rPr>
              <a:t>12 pour </a:t>
            </a:r>
            <a:r>
              <a:rPr lang="fr-FR" dirty="0" err="1">
                <a:cs typeface="Arial" pitchFamily="34" charset="0"/>
              </a:rPr>
              <a:t>eSCM</a:t>
            </a:r>
            <a:r>
              <a:rPr lang="fr-FR" dirty="0">
                <a:cs typeface="Arial" pitchFamily="34" charset="0"/>
              </a:rPr>
              <a:t>-SP</a:t>
            </a:r>
          </a:p>
        </p:txBody>
      </p:sp>
      <p:sp>
        <p:nvSpPr>
          <p:cNvPr id="11" name="Légende à une bordure 1 10"/>
          <p:cNvSpPr/>
          <p:nvPr/>
        </p:nvSpPr>
        <p:spPr bwMode="auto">
          <a:xfrm>
            <a:off x="6667500" y="3929063"/>
            <a:ext cx="3143250" cy="609398"/>
          </a:xfrm>
          <a:prstGeom prst="accentCallout1">
            <a:avLst>
              <a:gd name="adj1" fmla="val 18750"/>
              <a:gd name="adj2" fmla="val -8333"/>
              <a:gd name="adj3" fmla="val 71823"/>
              <a:gd name="adj4" fmla="val -29084"/>
            </a:avLst>
          </a:prstGeom>
          <a:noFill/>
          <a:ln w="25400" cap="flat" cmpd="sng" algn="ctr">
            <a:solidFill>
              <a:schemeClr val="accent4">
                <a:lumMod val="75000"/>
              </a:schemeClr>
            </a:solidFill>
            <a:prstDash val="solid"/>
            <a:round/>
            <a:headEnd type="none" w="med" len="med"/>
            <a:tailEnd type="none" w="med" len="med"/>
          </a:ln>
          <a:effectLst/>
        </p:spPr>
        <p:txBody>
          <a:bodyPr lIns="0" tIns="0" rIns="0" bIns="0">
            <a:spAutoFit/>
          </a:bodyPr>
          <a:lstStyle/>
          <a:p>
            <a:pPr>
              <a:spcBef>
                <a:spcPct val="20000"/>
              </a:spcBef>
              <a:defRPr/>
            </a:pPr>
            <a:r>
              <a:rPr lang="fr-FR" dirty="0">
                <a:solidFill>
                  <a:schemeClr val="accent4">
                    <a:lumMod val="50000"/>
                  </a:schemeClr>
                </a:solidFill>
                <a:cs typeface="Arial" pitchFamily="34" charset="0"/>
              </a:rPr>
              <a:t>95 pour </a:t>
            </a:r>
            <a:r>
              <a:rPr lang="fr-FR" dirty="0" err="1">
                <a:solidFill>
                  <a:schemeClr val="accent4">
                    <a:lumMod val="50000"/>
                  </a:schemeClr>
                </a:solidFill>
                <a:cs typeface="Arial" pitchFamily="34" charset="0"/>
              </a:rPr>
              <a:t>eSCM</a:t>
            </a:r>
            <a:r>
              <a:rPr lang="fr-FR" dirty="0">
                <a:solidFill>
                  <a:schemeClr val="accent4">
                    <a:lumMod val="50000"/>
                  </a:schemeClr>
                </a:solidFill>
                <a:cs typeface="Arial" pitchFamily="34" charset="0"/>
              </a:rPr>
              <a:t>--CL</a:t>
            </a:r>
          </a:p>
          <a:p>
            <a:pPr>
              <a:spcBef>
                <a:spcPct val="20000"/>
              </a:spcBef>
              <a:defRPr/>
            </a:pPr>
            <a:r>
              <a:rPr lang="fr-FR" dirty="0">
                <a:solidFill>
                  <a:schemeClr val="accent4">
                    <a:lumMod val="50000"/>
                  </a:schemeClr>
                </a:solidFill>
                <a:cs typeface="Arial" pitchFamily="34" charset="0"/>
              </a:rPr>
              <a:t>84 pour </a:t>
            </a:r>
            <a:r>
              <a:rPr lang="fr-FR" dirty="0" err="1">
                <a:solidFill>
                  <a:schemeClr val="accent4">
                    <a:lumMod val="50000"/>
                  </a:schemeClr>
                </a:solidFill>
                <a:cs typeface="Arial" pitchFamily="34" charset="0"/>
              </a:rPr>
              <a:t>eSCM</a:t>
            </a:r>
            <a:r>
              <a:rPr lang="fr-FR" dirty="0">
                <a:solidFill>
                  <a:schemeClr val="accent4">
                    <a:lumMod val="50000"/>
                  </a:schemeClr>
                </a:solidFill>
                <a:cs typeface="Arial" pitchFamily="34" charset="0"/>
              </a:rPr>
              <a:t>-SP</a:t>
            </a:r>
          </a:p>
        </p:txBody>
      </p:sp>
      <p:sp>
        <p:nvSpPr>
          <p:cNvPr id="43014" name="Légende à une bordure 1 11"/>
          <p:cNvSpPr>
            <a:spLocks/>
          </p:cNvSpPr>
          <p:nvPr/>
        </p:nvSpPr>
        <p:spPr bwMode="auto">
          <a:xfrm>
            <a:off x="6667500" y="1500188"/>
            <a:ext cx="3143250" cy="609398"/>
          </a:xfrm>
          <a:prstGeom prst="accentCallout1">
            <a:avLst>
              <a:gd name="adj1" fmla="val 18750"/>
              <a:gd name="adj2" fmla="val -8333"/>
              <a:gd name="adj3" fmla="val 71824"/>
              <a:gd name="adj4" fmla="val -29083"/>
            </a:avLst>
          </a:prstGeom>
          <a:noFill/>
          <a:ln w="25400" algn="ctr">
            <a:solidFill>
              <a:srgbClr val="92D050"/>
            </a:solidFill>
            <a:round/>
            <a:headEnd/>
            <a:tailEnd/>
          </a:ln>
        </p:spPr>
        <p:txBody>
          <a:bodyPr lIns="0" tIns="0" rIns="0" bIns="0">
            <a:spAutoFit/>
          </a:bodyPr>
          <a:lstStyle/>
          <a:p>
            <a:pPr>
              <a:spcBef>
                <a:spcPct val="20000"/>
              </a:spcBef>
            </a:pPr>
            <a:r>
              <a:rPr lang="fr-FR">
                <a:solidFill>
                  <a:srgbClr val="92D050"/>
                </a:solidFill>
              </a:rPr>
              <a:t>5 pour eSCM-CL</a:t>
            </a:r>
          </a:p>
          <a:p>
            <a:pPr>
              <a:spcBef>
                <a:spcPct val="20000"/>
              </a:spcBef>
            </a:pPr>
            <a:r>
              <a:rPr lang="fr-FR">
                <a:solidFill>
                  <a:srgbClr val="92D050"/>
                </a:solidFill>
              </a:rPr>
              <a:t>4 pour eSCM-SP</a:t>
            </a:r>
          </a:p>
        </p:txBody>
      </p:sp>
      <p:sp>
        <p:nvSpPr>
          <p:cNvPr id="2" name="Ellipse 1">
            <a:extLst>
              <a:ext uri="{FF2B5EF4-FFF2-40B4-BE49-F238E27FC236}">
                <a16:creationId xmlns:a16="http://schemas.microsoft.com/office/drawing/2014/main" id="{277FE4CE-D18C-41BE-B5EC-B9D63DF3535B}"/>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4BEC6DB8-90BC-4281-92BB-0D1F9496A473}"/>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eSCM CL.jpg"/>
          <p:cNvPicPr>
            <a:picLocks noChangeAspect="1"/>
          </p:cNvPicPr>
          <p:nvPr/>
        </p:nvPicPr>
        <p:blipFill>
          <a:blip r:embed="rId2">
            <a:clrChange>
              <a:clrFrom>
                <a:srgbClr val="FEFEFE"/>
              </a:clrFrom>
              <a:clrTo>
                <a:srgbClr val="FEFEFE">
                  <a:alpha val="0"/>
                </a:srgbClr>
              </a:clrTo>
            </a:clrChange>
          </a:blip>
          <a:stretch>
            <a:fillRect/>
          </a:stretch>
        </p:blipFill>
        <p:spPr>
          <a:xfrm>
            <a:off x="2238349" y="1071547"/>
            <a:ext cx="7972425" cy="5095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034" name="Titre 1"/>
          <p:cNvSpPr>
            <a:spLocks noGrp="1"/>
          </p:cNvSpPr>
          <p:nvPr>
            <p:ph type="title"/>
          </p:nvPr>
        </p:nvSpPr>
        <p:spPr>
          <a:xfrm>
            <a:off x="1601734" y="448056"/>
            <a:ext cx="5795762" cy="640080"/>
          </a:xfrm>
        </p:spPr>
        <p:txBody>
          <a:bodyPr>
            <a:normAutofit/>
          </a:bodyPr>
          <a:lstStyle/>
          <a:p>
            <a:r>
              <a:rPr lang="fr-FR" dirty="0"/>
              <a:t>Phase et domaines</a:t>
            </a:r>
          </a:p>
        </p:txBody>
      </p:sp>
      <p:sp>
        <p:nvSpPr>
          <p:cNvPr id="44036" name="Ellipse 6"/>
          <p:cNvSpPr>
            <a:spLocks noChangeArrowheads="1"/>
          </p:cNvSpPr>
          <p:nvPr/>
        </p:nvSpPr>
        <p:spPr bwMode="auto">
          <a:xfrm>
            <a:off x="7739063" y="4286250"/>
            <a:ext cx="2571750" cy="1143000"/>
          </a:xfrm>
          <a:prstGeom prst="ellipse">
            <a:avLst/>
          </a:prstGeom>
          <a:noFill/>
          <a:ln w="25400" algn="ctr">
            <a:solidFill>
              <a:srgbClr val="00B0F0"/>
            </a:solidFill>
            <a:round/>
            <a:headEnd/>
            <a:tailEnd/>
          </a:ln>
        </p:spPr>
        <p:txBody>
          <a:bodyPr lIns="0" tIns="0" rIns="0" bIns="0" anchor="ctr" anchorCtr="1"/>
          <a:lstStyle/>
          <a:p>
            <a:pPr>
              <a:spcBef>
                <a:spcPct val="20000"/>
              </a:spcBef>
            </a:pPr>
            <a:r>
              <a:rPr lang="fr-FR">
                <a:solidFill>
                  <a:srgbClr val="00B0F0"/>
                </a:solidFill>
              </a:rPr>
              <a:t>Phases</a:t>
            </a:r>
          </a:p>
        </p:txBody>
      </p:sp>
      <p:sp>
        <p:nvSpPr>
          <p:cNvPr id="44037" name="Ellipse 7"/>
          <p:cNvSpPr>
            <a:spLocks noChangeArrowheads="1"/>
          </p:cNvSpPr>
          <p:nvPr/>
        </p:nvSpPr>
        <p:spPr bwMode="auto">
          <a:xfrm rot="1328293">
            <a:off x="2790825" y="3890964"/>
            <a:ext cx="5010150" cy="2173287"/>
          </a:xfrm>
          <a:prstGeom prst="ellipse">
            <a:avLst/>
          </a:prstGeom>
          <a:noFill/>
          <a:ln w="25400" algn="ctr">
            <a:solidFill>
              <a:schemeClr val="tx2"/>
            </a:solidFill>
            <a:round/>
            <a:headEnd/>
            <a:tailEnd/>
          </a:ln>
        </p:spPr>
        <p:txBody>
          <a:bodyPr lIns="0" tIns="0" rIns="0" bIns="0" anchorCtr="1"/>
          <a:lstStyle/>
          <a:p>
            <a:pPr>
              <a:spcBef>
                <a:spcPct val="20000"/>
              </a:spcBef>
            </a:pPr>
            <a:r>
              <a:rPr lang="fr-FR"/>
              <a:t>Domaines de compétence</a:t>
            </a:r>
          </a:p>
        </p:txBody>
      </p:sp>
      <p:sp>
        <p:nvSpPr>
          <p:cNvPr id="9" name="Flèche droite 8"/>
          <p:cNvSpPr/>
          <p:nvPr/>
        </p:nvSpPr>
        <p:spPr bwMode="auto">
          <a:xfrm rot="19855382">
            <a:off x="2987675" y="3670609"/>
            <a:ext cx="857250" cy="550247"/>
          </a:xfrm>
          <a:prstGeom prst="rightArrow">
            <a:avLst/>
          </a:prstGeom>
          <a:solidFill>
            <a:schemeClr val="accent2">
              <a:lumMod val="50000"/>
            </a:schemeClr>
          </a:solidFill>
          <a:ln w="25400" cap="flat" cmpd="sng" algn="ctr">
            <a:solidFill>
              <a:srgbClr val="AD007C"/>
            </a:solidFill>
            <a:prstDash val="solid"/>
            <a:round/>
            <a:headEnd type="none" w="med" len="med"/>
            <a:tailEnd type="none" w="med" len="med"/>
          </a:ln>
          <a:effectLst/>
        </p:spPr>
        <p:txBody>
          <a:bodyPr lIns="0" tIns="0" rIns="0" bIns="0">
            <a:spAutoFit/>
          </a:bodyPr>
          <a:lstStyle/>
          <a:p>
            <a:pPr>
              <a:spcBef>
                <a:spcPct val="20000"/>
              </a:spcBef>
              <a:defRPr/>
            </a:pPr>
            <a:endParaRPr lang="fr-FR">
              <a:cs typeface="Arial" pitchFamily="34" charset="0"/>
            </a:endParaRPr>
          </a:p>
        </p:txBody>
      </p:sp>
      <p:sp>
        <p:nvSpPr>
          <p:cNvPr id="44039" name="Flèche droite 9"/>
          <p:cNvSpPr>
            <a:spLocks noChangeArrowheads="1"/>
          </p:cNvSpPr>
          <p:nvPr/>
        </p:nvSpPr>
        <p:spPr bwMode="auto">
          <a:xfrm rot="-8522101">
            <a:off x="7631113" y="4956484"/>
            <a:ext cx="857250" cy="550247"/>
          </a:xfrm>
          <a:prstGeom prst="rightArrow">
            <a:avLst>
              <a:gd name="adj1" fmla="val 50000"/>
              <a:gd name="adj2" fmla="val 50000"/>
            </a:avLst>
          </a:prstGeom>
          <a:solidFill>
            <a:srgbClr val="79CAE2"/>
          </a:solidFill>
          <a:ln w="25400" algn="ctr">
            <a:solidFill>
              <a:srgbClr val="00B0F0"/>
            </a:solidFill>
            <a:round/>
            <a:headEnd/>
            <a:tailEnd/>
          </a:ln>
        </p:spPr>
        <p:txBody>
          <a:bodyPr lIns="0" tIns="0" rIns="0" bIns="0">
            <a:spAutoFit/>
          </a:bodyPr>
          <a:lstStyle/>
          <a:p>
            <a:pPr>
              <a:spcBef>
                <a:spcPct val="20000"/>
              </a:spcBef>
            </a:pPr>
            <a:endParaRPr lang="fr-FR"/>
          </a:p>
        </p:txBody>
      </p:sp>
      <p:sp>
        <p:nvSpPr>
          <p:cNvPr id="44040" name="Ellipse 10"/>
          <p:cNvSpPr>
            <a:spLocks noChangeArrowheads="1"/>
          </p:cNvSpPr>
          <p:nvPr/>
        </p:nvSpPr>
        <p:spPr bwMode="auto">
          <a:xfrm rot="1514555">
            <a:off x="4084639" y="1408113"/>
            <a:ext cx="4784725" cy="2760662"/>
          </a:xfrm>
          <a:prstGeom prst="ellipse">
            <a:avLst/>
          </a:prstGeom>
          <a:noFill/>
          <a:ln w="25400" algn="ctr">
            <a:solidFill>
              <a:schemeClr val="bg1"/>
            </a:solidFill>
            <a:round/>
            <a:headEnd/>
            <a:tailEnd/>
          </a:ln>
        </p:spPr>
        <p:txBody>
          <a:bodyPr lIns="0" tIns="0" rIns="0" bIns="0"/>
          <a:lstStyle/>
          <a:p>
            <a:pPr>
              <a:spcBef>
                <a:spcPct val="20000"/>
              </a:spcBef>
            </a:pPr>
            <a:r>
              <a:rPr lang="fr-FR" b="1" dirty="0">
                <a:solidFill>
                  <a:schemeClr val="bg2">
                    <a:lumMod val="10000"/>
                  </a:schemeClr>
                </a:solidFill>
              </a:rPr>
              <a:t>Pratiques par niveau d’aptitude</a:t>
            </a:r>
          </a:p>
        </p:txBody>
      </p:sp>
      <p:sp>
        <p:nvSpPr>
          <p:cNvPr id="12" name="Flèche droite 11"/>
          <p:cNvSpPr/>
          <p:nvPr/>
        </p:nvSpPr>
        <p:spPr bwMode="auto">
          <a:xfrm rot="16200000">
            <a:off x="3131345" y="2439503"/>
            <a:ext cx="1571625" cy="550247"/>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a:spAutoFit/>
          </a:bodyPr>
          <a:lstStyle/>
          <a:p>
            <a:pPr>
              <a:spcBef>
                <a:spcPct val="20000"/>
              </a:spcBef>
              <a:defRPr/>
            </a:pPr>
            <a:endParaRPr lang="fr-FR">
              <a:solidFill>
                <a:srgbClr val="E52E81"/>
              </a:solidFill>
            </a:endParaRPr>
          </a:p>
        </p:txBody>
      </p:sp>
      <p:sp>
        <p:nvSpPr>
          <p:cNvPr id="44042" name="ZoneTexte 12"/>
          <p:cNvSpPr txBox="1">
            <a:spLocks noChangeArrowheads="1"/>
          </p:cNvSpPr>
          <p:nvPr/>
        </p:nvSpPr>
        <p:spPr bwMode="auto">
          <a:xfrm>
            <a:off x="2595563" y="2000251"/>
            <a:ext cx="1214884" cy="646331"/>
          </a:xfrm>
          <a:prstGeom prst="rect">
            <a:avLst/>
          </a:prstGeom>
          <a:noFill/>
          <a:ln w="9525">
            <a:noFill/>
            <a:miter lim="800000"/>
            <a:headEnd/>
            <a:tailEnd/>
          </a:ln>
        </p:spPr>
        <p:txBody>
          <a:bodyPr wrap="none">
            <a:spAutoFit/>
          </a:bodyPr>
          <a:lstStyle/>
          <a:p>
            <a:r>
              <a:rPr lang="fr-FR">
                <a:solidFill>
                  <a:srgbClr val="92D050"/>
                </a:solidFill>
              </a:rPr>
              <a:t>Niveau </a:t>
            </a:r>
            <a:br>
              <a:rPr lang="fr-FR">
                <a:solidFill>
                  <a:srgbClr val="92D050"/>
                </a:solidFill>
              </a:rPr>
            </a:br>
            <a:r>
              <a:rPr lang="fr-FR">
                <a:solidFill>
                  <a:srgbClr val="92D050"/>
                </a:solidFill>
              </a:rPr>
              <a:t>d’aptitude</a:t>
            </a:r>
          </a:p>
        </p:txBody>
      </p:sp>
      <p:sp>
        <p:nvSpPr>
          <p:cNvPr id="2" name="Ellipse 1">
            <a:extLst>
              <a:ext uri="{FF2B5EF4-FFF2-40B4-BE49-F238E27FC236}">
                <a16:creationId xmlns:a16="http://schemas.microsoft.com/office/drawing/2014/main" id="{5B8691D3-1E2D-4A6A-B3A5-1DCCE93CE0D5}"/>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50A9AF77-3568-42D7-92AA-C7E726BD362F}"/>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1546502" y="448056"/>
            <a:ext cx="5850993" cy="640080"/>
          </a:xfrm>
        </p:spPr>
        <p:txBody>
          <a:bodyPr>
            <a:normAutofit fontScale="90000"/>
          </a:bodyPr>
          <a:lstStyle/>
          <a:p>
            <a:r>
              <a:rPr lang="fr-FR" dirty="0"/>
              <a:t>5 niveaux de capacités pour </a:t>
            </a:r>
            <a:r>
              <a:rPr lang="fr-FR" dirty="0" err="1"/>
              <a:t>eSCM</a:t>
            </a:r>
            <a:r>
              <a:rPr lang="fr-FR" dirty="0"/>
              <a:t>-SP et pour </a:t>
            </a:r>
            <a:r>
              <a:rPr lang="fr-FR" dirty="0" err="1"/>
              <a:t>eSCM</a:t>
            </a:r>
            <a:r>
              <a:rPr lang="fr-FR" dirty="0"/>
              <a:t>-CL</a:t>
            </a:r>
          </a:p>
        </p:txBody>
      </p:sp>
      <p:pic>
        <p:nvPicPr>
          <p:cNvPr id="45059" name="Picture 2" descr="LevelsExplained2_Final"/>
          <p:cNvPicPr>
            <a:picLocks noChangeAspect="1" noChangeArrowheads="1"/>
          </p:cNvPicPr>
          <p:nvPr/>
        </p:nvPicPr>
        <p:blipFill>
          <a:blip r:embed="rId2"/>
          <a:srcRect/>
          <a:stretch>
            <a:fillRect/>
          </a:stretch>
        </p:blipFill>
        <p:spPr bwMode="auto">
          <a:xfrm>
            <a:off x="463082" y="1313299"/>
            <a:ext cx="6460006" cy="3187265"/>
          </a:xfrm>
          <a:prstGeom prst="rect">
            <a:avLst/>
          </a:prstGeom>
          <a:noFill/>
          <a:ln w="9525">
            <a:noFill/>
            <a:miter lim="800000"/>
            <a:headEnd/>
            <a:tailEnd/>
          </a:ln>
        </p:spPr>
      </p:pic>
      <p:pic>
        <p:nvPicPr>
          <p:cNvPr id="45060" name="Picture 3" descr="1_6CapabilityLevels(eSCM-CL)"/>
          <p:cNvPicPr>
            <a:picLocks noChangeAspect="1" noChangeArrowheads="1"/>
          </p:cNvPicPr>
          <p:nvPr/>
        </p:nvPicPr>
        <p:blipFill>
          <a:blip r:embed="rId3"/>
          <a:srcRect/>
          <a:stretch>
            <a:fillRect/>
          </a:stretch>
        </p:blipFill>
        <p:spPr bwMode="auto">
          <a:xfrm>
            <a:off x="4562951" y="2557614"/>
            <a:ext cx="7350844" cy="4017321"/>
          </a:xfrm>
          <a:prstGeom prst="rect">
            <a:avLst/>
          </a:prstGeom>
          <a:noFill/>
          <a:ln w="9525">
            <a:noFill/>
            <a:miter lim="800000"/>
            <a:headEnd/>
            <a:tailEnd/>
          </a:ln>
        </p:spPr>
      </p:pic>
      <p:sp>
        <p:nvSpPr>
          <p:cNvPr id="2" name="Ellipse 1">
            <a:extLst>
              <a:ext uri="{FF2B5EF4-FFF2-40B4-BE49-F238E27FC236}">
                <a16:creationId xmlns:a16="http://schemas.microsoft.com/office/drawing/2014/main" id="{78A5A8D3-9ADE-4F49-8691-7152B65478C5}"/>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E86D55E3-1717-41CE-810D-59F33BFB90E1}"/>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be 9"/>
          <p:cNvSpPr/>
          <p:nvPr/>
        </p:nvSpPr>
        <p:spPr bwMode="auto">
          <a:xfrm>
            <a:off x="3738546" y="2214554"/>
            <a:ext cx="785818" cy="3000396"/>
          </a:xfrm>
          <a:prstGeom prst="cub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lstStyle/>
          <a:p>
            <a:pPr>
              <a:spcBef>
                <a:spcPct val="20000"/>
              </a:spcBef>
              <a:defRPr/>
            </a:pPr>
            <a:endParaRPr lang="fr-FR">
              <a:solidFill>
                <a:srgbClr val="E52E81"/>
              </a:solidFill>
            </a:endParaRPr>
          </a:p>
        </p:txBody>
      </p:sp>
      <p:sp>
        <p:nvSpPr>
          <p:cNvPr id="8" name="Cube 7"/>
          <p:cNvSpPr/>
          <p:nvPr/>
        </p:nvSpPr>
        <p:spPr bwMode="auto">
          <a:xfrm>
            <a:off x="3524232" y="2928934"/>
            <a:ext cx="785818" cy="2500330"/>
          </a:xfrm>
          <a:prstGeom prst="cub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lstStyle/>
          <a:p>
            <a:pPr>
              <a:spcBef>
                <a:spcPct val="20000"/>
              </a:spcBef>
              <a:defRPr/>
            </a:pPr>
            <a:endParaRPr lang="fr-FR">
              <a:solidFill>
                <a:srgbClr val="E52E81"/>
              </a:solidFill>
            </a:endParaRPr>
          </a:p>
        </p:txBody>
      </p:sp>
      <p:sp>
        <p:nvSpPr>
          <p:cNvPr id="7" name="Cube 6"/>
          <p:cNvSpPr/>
          <p:nvPr/>
        </p:nvSpPr>
        <p:spPr bwMode="auto">
          <a:xfrm>
            <a:off x="3309918" y="3714752"/>
            <a:ext cx="785818" cy="1928826"/>
          </a:xfrm>
          <a:prstGeom prst="cub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lstStyle/>
          <a:p>
            <a:pPr>
              <a:spcBef>
                <a:spcPct val="20000"/>
              </a:spcBef>
              <a:defRPr/>
            </a:pPr>
            <a:endParaRPr lang="fr-FR">
              <a:solidFill>
                <a:srgbClr val="E52E81"/>
              </a:solidFill>
            </a:endParaRPr>
          </a:p>
        </p:txBody>
      </p:sp>
      <p:sp>
        <p:nvSpPr>
          <p:cNvPr id="6" name="Cube 5"/>
          <p:cNvSpPr/>
          <p:nvPr/>
        </p:nvSpPr>
        <p:spPr bwMode="auto">
          <a:xfrm>
            <a:off x="3095604" y="4572008"/>
            <a:ext cx="785818" cy="1256628"/>
          </a:xfrm>
          <a:prstGeom prst="cub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lstStyle/>
          <a:p>
            <a:pPr>
              <a:spcBef>
                <a:spcPct val="20000"/>
              </a:spcBef>
              <a:defRPr/>
            </a:pPr>
            <a:endParaRPr lang="fr-FR">
              <a:solidFill>
                <a:srgbClr val="E52E81"/>
              </a:solidFill>
            </a:endParaRPr>
          </a:p>
        </p:txBody>
      </p:sp>
      <p:sp>
        <p:nvSpPr>
          <p:cNvPr id="5" name="Cube 4"/>
          <p:cNvSpPr/>
          <p:nvPr/>
        </p:nvSpPr>
        <p:spPr bwMode="auto">
          <a:xfrm>
            <a:off x="2881290" y="5286388"/>
            <a:ext cx="785818" cy="368082"/>
          </a:xfrm>
          <a:prstGeom prst="cub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spAutoFit/>
          </a:bodyPr>
          <a:lstStyle/>
          <a:p>
            <a:pPr>
              <a:spcBef>
                <a:spcPct val="20000"/>
              </a:spcBef>
              <a:defRPr/>
            </a:pPr>
            <a:endParaRPr lang="fr-FR">
              <a:solidFill>
                <a:srgbClr val="E52E81"/>
              </a:solidFill>
            </a:endParaRPr>
          </a:p>
        </p:txBody>
      </p:sp>
      <p:sp>
        <p:nvSpPr>
          <p:cNvPr id="46096" name="Titre 1"/>
          <p:cNvSpPr>
            <a:spLocks noGrp="1"/>
          </p:cNvSpPr>
          <p:nvPr>
            <p:ph type="title"/>
          </p:nvPr>
        </p:nvSpPr>
        <p:spPr>
          <a:xfrm>
            <a:off x="1638556" y="448056"/>
            <a:ext cx="5758940" cy="640080"/>
          </a:xfrm>
        </p:spPr>
        <p:txBody>
          <a:bodyPr/>
          <a:lstStyle/>
          <a:p>
            <a:pPr eaLnBrk="1" hangingPunct="1"/>
            <a:r>
              <a:rPr lang="fr-FR" dirty="0"/>
              <a:t>Les niveaux d’aptitude</a:t>
            </a:r>
          </a:p>
        </p:txBody>
      </p:sp>
      <p:graphicFrame>
        <p:nvGraphicFramePr>
          <p:cNvPr id="11" name="Diagramme 10"/>
          <p:cNvGraphicFramePr/>
          <p:nvPr/>
        </p:nvGraphicFramePr>
        <p:xfrm>
          <a:off x="1309654" y="1571612"/>
          <a:ext cx="9072626" cy="4500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Double flèche verticale 11"/>
          <p:cNvSpPr/>
          <p:nvPr/>
        </p:nvSpPr>
        <p:spPr bwMode="auto">
          <a:xfrm>
            <a:off x="8453454" y="2643182"/>
            <a:ext cx="1428760" cy="2643206"/>
          </a:xfrm>
          <a:prstGeom prst="up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lstStyle/>
          <a:p>
            <a:pPr>
              <a:spcBef>
                <a:spcPct val="20000"/>
              </a:spcBef>
              <a:defRPr/>
            </a:pPr>
            <a:endParaRPr lang="fr-FR">
              <a:solidFill>
                <a:srgbClr val="E52E81"/>
              </a:solidFill>
            </a:endParaRPr>
          </a:p>
        </p:txBody>
      </p:sp>
      <p:sp>
        <p:nvSpPr>
          <p:cNvPr id="13" name="ZoneTexte 12"/>
          <p:cNvSpPr txBox="1"/>
          <p:nvPr/>
        </p:nvSpPr>
        <p:spPr>
          <a:xfrm>
            <a:off x="7667604" y="1428736"/>
            <a:ext cx="3000396" cy="1071570"/>
          </a:xfrm>
          <a:prstGeom prst="rect">
            <a:avLst/>
          </a:prstGeom>
          <a:noFill/>
        </p:spPr>
        <p:txBody>
          <a:bodyPr/>
          <a:lstStyle/>
          <a:p>
            <a:pPr algn="ctr">
              <a:defRPr/>
            </a:pPr>
            <a:r>
              <a:rPr lang="fr-FR"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 management des services est une compétence institutionnalisée</a:t>
            </a:r>
          </a:p>
        </p:txBody>
      </p:sp>
      <p:sp>
        <p:nvSpPr>
          <p:cNvPr id="14" name="ZoneTexte 13"/>
          <p:cNvSpPr txBox="1"/>
          <p:nvPr/>
        </p:nvSpPr>
        <p:spPr>
          <a:xfrm>
            <a:off x="7667604" y="5286388"/>
            <a:ext cx="3000396" cy="1071570"/>
          </a:xfrm>
          <a:prstGeom prst="rect">
            <a:avLst/>
          </a:prstGeom>
          <a:noFill/>
        </p:spPr>
        <p:txBody>
          <a:bodyPr/>
          <a:lstStyle/>
          <a:p>
            <a:pPr algn="ctr">
              <a:defRPr/>
            </a:pPr>
            <a:r>
              <a:rPr lang="fr-FR"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 management des services repose sur des individus</a:t>
            </a:r>
          </a:p>
        </p:txBody>
      </p:sp>
      <p:sp>
        <p:nvSpPr>
          <p:cNvPr id="15" name="ZoneTexte 14"/>
          <p:cNvSpPr txBox="1"/>
          <p:nvPr/>
        </p:nvSpPr>
        <p:spPr>
          <a:xfrm>
            <a:off x="702431" y="1802516"/>
            <a:ext cx="2214578" cy="1071570"/>
          </a:xfrm>
          <a:prstGeom prst="rect">
            <a:avLst/>
          </a:prstGeom>
          <a:noFill/>
        </p:spPr>
        <p:txBody>
          <a:bodyPr/>
          <a:lstStyle/>
          <a:p>
            <a:pPr algn="ctr">
              <a:defRPr/>
            </a:pPr>
            <a:r>
              <a:rPr lang="fr-FR"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Aptitude croissante à</a:t>
            </a:r>
            <a:br>
              <a:rPr lang="fr-FR"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br>
            <a:r>
              <a:rPr lang="fr-FR"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piloter les</a:t>
            </a:r>
            <a:br>
              <a:rPr lang="fr-FR"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br>
            <a:r>
              <a:rPr lang="fr-FR"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prestataires</a:t>
            </a:r>
          </a:p>
        </p:txBody>
      </p:sp>
      <p:sp>
        <p:nvSpPr>
          <p:cNvPr id="2" name="Ellipse 1">
            <a:extLst>
              <a:ext uri="{FF2B5EF4-FFF2-40B4-BE49-F238E27FC236}">
                <a16:creationId xmlns:a16="http://schemas.microsoft.com/office/drawing/2014/main" id="{8D30EDD5-69D1-40D3-80C8-59C0568AA9D7}"/>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F025AA7F-0530-4E30-898D-5EFE1F4C23F9}"/>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a:xfrm>
            <a:off x="1736746" y="448056"/>
            <a:ext cx="5660750" cy="640080"/>
          </a:xfrm>
        </p:spPr>
        <p:txBody>
          <a:bodyPr/>
          <a:lstStyle/>
          <a:p>
            <a:pPr eaLnBrk="1" hangingPunct="1"/>
            <a:r>
              <a:rPr lang="fr-FR" dirty="0" err="1"/>
              <a:t>eSCM</a:t>
            </a:r>
            <a:r>
              <a:rPr lang="fr-FR" dirty="0"/>
              <a:t>-CL</a:t>
            </a:r>
          </a:p>
        </p:txBody>
      </p:sp>
      <p:sp>
        <p:nvSpPr>
          <p:cNvPr id="61442" name="Espace réservé du contenu 2"/>
          <p:cNvSpPr>
            <a:spLocks noGrp="1"/>
          </p:cNvSpPr>
          <p:nvPr>
            <p:ph idx="1"/>
          </p:nvPr>
        </p:nvSpPr>
        <p:spPr>
          <a:xfrm>
            <a:off x="591957" y="1369586"/>
            <a:ext cx="7845425" cy="2300287"/>
          </a:xfrm>
        </p:spPr>
        <p:txBody>
          <a:bodyPr>
            <a:normAutofit/>
          </a:bodyPr>
          <a:lstStyle/>
          <a:p>
            <a:pPr eaLnBrk="1" hangingPunct="1"/>
            <a:r>
              <a:rPr lang="fr-FR" dirty="0"/>
              <a:t>95 bonnes pratiques organisées selon trois dimensions :</a:t>
            </a:r>
          </a:p>
          <a:p>
            <a:pPr lvl="1" eaLnBrk="1" hangingPunct="1"/>
            <a:r>
              <a:rPr lang="fr-FR" dirty="0"/>
              <a:t>La « Phase » du contrat d’outsourcing</a:t>
            </a:r>
          </a:p>
          <a:p>
            <a:pPr lvl="1" eaLnBrk="1" hangingPunct="1"/>
            <a:r>
              <a:rPr lang="fr-FR" dirty="0"/>
              <a:t>Le « Domaine de compétence » (« </a:t>
            </a:r>
            <a:r>
              <a:rPr lang="fr-FR" dirty="0" err="1"/>
              <a:t>capability</a:t>
            </a:r>
            <a:r>
              <a:rPr lang="fr-FR" dirty="0"/>
              <a:t> area ») mis en œuvre</a:t>
            </a:r>
          </a:p>
          <a:p>
            <a:pPr lvl="1" eaLnBrk="1" hangingPunct="1">
              <a:lnSpc>
                <a:spcPct val="120000"/>
              </a:lnSpc>
              <a:spcBef>
                <a:spcPts val="0"/>
              </a:spcBef>
              <a:spcAft>
                <a:spcPts val="0"/>
              </a:spcAft>
            </a:pPr>
            <a:r>
              <a:rPr lang="fr-FR" dirty="0"/>
              <a:t>Le « Niveau de capacité » (« </a:t>
            </a:r>
            <a:r>
              <a:rPr lang="fr-FR" dirty="0" err="1"/>
              <a:t>capability</a:t>
            </a:r>
            <a:r>
              <a:rPr lang="fr-FR" dirty="0"/>
              <a:t> </a:t>
            </a:r>
            <a:r>
              <a:rPr lang="fr-FR" dirty="0" err="1"/>
              <a:t>level</a:t>
            </a:r>
            <a:r>
              <a:rPr lang="fr-FR" dirty="0"/>
              <a:t> ») atteint par le Client</a:t>
            </a:r>
          </a:p>
          <a:p>
            <a:pPr eaLnBrk="1" hangingPunct="1"/>
            <a:endParaRPr lang="fr-FR" dirty="0"/>
          </a:p>
        </p:txBody>
      </p:sp>
      <p:pic>
        <p:nvPicPr>
          <p:cNvPr id="61444" name="Picture 2" descr="eSCM-CL v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559094" y="2686845"/>
            <a:ext cx="8846776" cy="3919933"/>
          </a:xfrm>
          <a:prstGeom prst="rect">
            <a:avLst/>
          </a:prstGeom>
          <a:noFill/>
          <a:ln w="9525">
            <a:noFill/>
            <a:miter lim="800000"/>
            <a:headEnd/>
            <a:tailEnd/>
          </a:ln>
        </p:spPr>
      </p:pic>
      <p:sp>
        <p:nvSpPr>
          <p:cNvPr id="2" name="Ellipse 1">
            <a:extLst>
              <a:ext uri="{FF2B5EF4-FFF2-40B4-BE49-F238E27FC236}">
                <a16:creationId xmlns:a16="http://schemas.microsoft.com/office/drawing/2014/main" id="{81DF6493-665A-42F4-A865-3BD117D6F87A}"/>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3D667D92-B5CF-455A-826F-DEC4470E463A}"/>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re 1"/>
          <p:cNvSpPr>
            <a:spLocks noGrp="1"/>
          </p:cNvSpPr>
          <p:nvPr>
            <p:ph type="title"/>
          </p:nvPr>
        </p:nvSpPr>
        <p:spPr>
          <a:xfrm>
            <a:off x="1503544" y="448056"/>
            <a:ext cx="5893952" cy="640080"/>
          </a:xfrm>
        </p:spPr>
        <p:txBody>
          <a:bodyPr/>
          <a:lstStyle/>
          <a:p>
            <a:r>
              <a:rPr lang="fr-FR" dirty="0"/>
              <a:t>Répartition des pratiques </a:t>
            </a:r>
            <a:r>
              <a:rPr lang="fr-FR" dirty="0" err="1"/>
              <a:t>eSCM</a:t>
            </a:r>
            <a:r>
              <a:rPr lang="fr-FR" dirty="0"/>
              <a:t>-CL</a:t>
            </a:r>
          </a:p>
        </p:txBody>
      </p:sp>
      <p:graphicFrame>
        <p:nvGraphicFramePr>
          <p:cNvPr id="61442" name="Group 2"/>
          <p:cNvGraphicFramePr>
            <a:graphicFrameLocks noGrp="1"/>
          </p:cNvGraphicFramePr>
          <p:nvPr>
            <p:extLst>
              <p:ext uri="{D42A27DB-BD31-4B8C-83A1-F6EECF244321}">
                <p14:modId xmlns:p14="http://schemas.microsoft.com/office/powerpoint/2010/main" val="1767232056"/>
              </p:ext>
            </p:extLst>
          </p:nvPr>
        </p:nvGraphicFramePr>
        <p:xfrm>
          <a:off x="1881188" y="1142999"/>
          <a:ext cx="8919777" cy="5411219"/>
        </p:xfrm>
        <a:graphic>
          <a:graphicData uri="http://schemas.openxmlformats.org/drawingml/2006/table">
            <a:tbl>
              <a:tblPr/>
              <a:tblGrid>
                <a:gridCol w="2016079">
                  <a:extLst>
                    <a:ext uri="{9D8B030D-6E8A-4147-A177-3AD203B41FA5}">
                      <a16:colId xmlns:a16="http://schemas.microsoft.com/office/drawing/2014/main" val="20000"/>
                    </a:ext>
                  </a:extLst>
                </a:gridCol>
                <a:gridCol w="4327027">
                  <a:extLst>
                    <a:ext uri="{9D8B030D-6E8A-4147-A177-3AD203B41FA5}">
                      <a16:colId xmlns:a16="http://schemas.microsoft.com/office/drawing/2014/main" val="20001"/>
                    </a:ext>
                  </a:extLst>
                </a:gridCol>
                <a:gridCol w="636024">
                  <a:extLst>
                    <a:ext uri="{9D8B030D-6E8A-4147-A177-3AD203B41FA5}">
                      <a16:colId xmlns:a16="http://schemas.microsoft.com/office/drawing/2014/main" val="20002"/>
                    </a:ext>
                  </a:extLst>
                </a:gridCol>
                <a:gridCol w="653169">
                  <a:extLst>
                    <a:ext uri="{9D8B030D-6E8A-4147-A177-3AD203B41FA5}">
                      <a16:colId xmlns:a16="http://schemas.microsoft.com/office/drawing/2014/main" val="20003"/>
                    </a:ext>
                  </a:extLst>
                </a:gridCol>
                <a:gridCol w="534878">
                  <a:extLst>
                    <a:ext uri="{9D8B030D-6E8A-4147-A177-3AD203B41FA5}">
                      <a16:colId xmlns:a16="http://schemas.microsoft.com/office/drawing/2014/main" val="20004"/>
                    </a:ext>
                  </a:extLst>
                </a:gridCol>
                <a:gridCol w="752600">
                  <a:extLst>
                    <a:ext uri="{9D8B030D-6E8A-4147-A177-3AD203B41FA5}">
                      <a16:colId xmlns:a16="http://schemas.microsoft.com/office/drawing/2014/main" val="20005"/>
                    </a:ext>
                  </a:extLst>
                </a:gridCol>
              </a:tblGrid>
              <a:tr h="2367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cs typeface="Arial" pitchFamily="34" charset="0"/>
                        </a:rPr>
                        <a:t>  Sourcing Life-cycle</a:t>
                      </a:r>
                      <a:endParaRPr kumimoji="0" lang="fr-FR" sz="1400" b="1" i="0" u="none" strike="noStrike" cap="none" normalizeH="0" baseline="0" dirty="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cs typeface="Arial" pitchFamily="34" charset="0"/>
                        </a:rPr>
                        <a:t>Capability Areas</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cs typeface="Arial" pitchFamily="34" charset="0"/>
                        </a:rPr>
                        <a:t>CL2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cs typeface="Arial" pitchFamily="34" charset="0"/>
                        </a:rPr>
                        <a:t>CL 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cs typeface="Arial" pitchFamily="34" charset="0"/>
                        </a:rPr>
                        <a:t>CL 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pitchFamily="34" charset="0"/>
                          <a:cs typeface="Arial" pitchFamily="34" charset="0"/>
                        </a:rPr>
                        <a:t>Totals</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50 Ongoing</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Sourcing Strategy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Governance Management </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7</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Verdana" pitchFamily="34" charset="0"/>
                          <a:cs typeface="Arial" pitchFamily="34" charset="0"/>
                        </a:rPr>
                        <a:t> Relationship Management </a:t>
                      </a:r>
                      <a:endParaRPr kumimoji="0" lang="fr-FR" sz="1400" b="1" i="0" u="none" strike="noStrike" cap="none" normalizeH="0" baseline="0" dirty="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7</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Value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7</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Organizational Change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6</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People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Knowledge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Technology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Threat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6</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9  Analysis</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Verdana" pitchFamily="34" charset="0"/>
                          <a:cs typeface="Arial" pitchFamily="34" charset="0"/>
                        </a:rPr>
                        <a:t> Sourcing Opportunity Analysis</a:t>
                      </a:r>
                      <a:endParaRPr kumimoji="0" lang="fr-FR" sz="1400" b="1" i="0" u="none" strike="noStrike" cap="none" normalizeH="0" baseline="0" dirty="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0"/>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Sourcing Approach</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20 Initiation</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Sourcing Planning </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2"/>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Service Provider Evaluation </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3</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3"/>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Sourcing Agreements </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6</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7</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4"/>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Service Transfer</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11 Delivery </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Sourced Services Management</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9</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2</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87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5   Completion</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cs typeface="Arial" pitchFamily="34" charset="0"/>
                        </a:rPr>
                        <a:t> Sourcing Completion</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4</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1</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chemeClr val="tx1"/>
                          </a:solidFill>
                          <a:effectLst/>
                          <a:latin typeface="Arial" pitchFamily="34" charset="0"/>
                          <a:cs typeface="Arial" pitchFamily="34" charset="0"/>
                        </a:rPr>
                        <a:t>5</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8747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cs typeface="Arial" pitchFamily="34" charset="0"/>
                        </a:rPr>
                        <a:t>.       </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chemeClr val="tx1"/>
                          </a:solidFill>
                          <a:effectLst/>
                          <a:latin typeface="Arial" pitchFamily="34" charset="0"/>
                          <a:cs typeface="Arial" pitchFamily="34" charset="0"/>
                        </a:rPr>
                        <a:t>Totals</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chemeClr val="tx1"/>
                          </a:solidFill>
                          <a:effectLst/>
                          <a:latin typeface="Arial" pitchFamily="34" charset="0"/>
                          <a:cs typeface="Arial" pitchFamily="34" charset="0"/>
                        </a:rPr>
                        <a:t>58</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96A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chemeClr val="tx1"/>
                          </a:solidFill>
                          <a:effectLst/>
                          <a:latin typeface="Arial" pitchFamily="34" charset="0"/>
                          <a:cs typeface="Arial" pitchFamily="34" charset="0"/>
                        </a:rPr>
                        <a:t>29</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7C93C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chemeClr val="tx1"/>
                          </a:solidFill>
                          <a:effectLst/>
                          <a:latin typeface="Arial" pitchFamily="34" charset="0"/>
                          <a:cs typeface="Arial" pitchFamily="34" charset="0"/>
                        </a:rPr>
                        <a:t>8</a:t>
                      </a:r>
                      <a:endParaRPr kumimoji="0" lang="fr-FR" sz="1400" b="1" i="0" u="none" strike="noStrike" cap="none" normalizeH="0" baseline="0">
                        <a:ln>
                          <a:noFill/>
                        </a:ln>
                        <a:solidFill>
                          <a:srgbClr val="E52E81"/>
                        </a:solidFill>
                        <a:effectLst/>
                        <a:latin typeface="Arial" pitchFamily="34" charset="0"/>
                        <a:cs typeface="Arial" pitchFamily="34" charset="0"/>
                      </a:endParaRPr>
                    </a:p>
                  </a:txBody>
                  <a:tcPr marL="1" marR="1" marT="1" marB="1"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8478A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cs typeface="Arial" pitchFamily="34" charset="0"/>
                        </a:rPr>
                        <a:t>95</a:t>
                      </a:r>
                      <a:endParaRPr kumimoji="0" lang="fr-FR" sz="1400" b="1" i="0" u="none" strike="noStrike" cap="none" normalizeH="0" baseline="0" dirty="0">
                        <a:ln>
                          <a:noFill/>
                        </a:ln>
                        <a:solidFill>
                          <a:srgbClr val="E52E81"/>
                        </a:solidFill>
                        <a:effectLst/>
                        <a:latin typeface="Arial" pitchFamily="34" charset="0"/>
                        <a:cs typeface="Arial" pitchFamily="34" charset="0"/>
                      </a:endParaRPr>
                    </a:p>
                  </a:txBody>
                  <a:tcPr marL="1" marR="1" marT="1" marB="1"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8"/>
                  </a:ext>
                </a:extLst>
              </a:tr>
            </a:tbl>
          </a:graphicData>
        </a:graphic>
      </p:graphicFrame>
      <p:sp>
        <p:nvSpPr>
          <p:cNvPr id="2" name="Ellipse 1">
            <a:extLst>
              <a:ext uri="{FF2B5EF4-FFF2-40B4-BE49-F238E27FC236}">
                <a16:creationId xmlns:a16="http://schemas.microsoft.com/office/drawing/2014/main" id="{4DFEB36F-2F84-41A4-859F-510359CCF20B}"/>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A70A2F3D-2236-4492-91A8-5E38E67C66B9}"/>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252" name="Picture 4">
            <a:extLst>
              <a:ext uri="{FF2B5EF4-FFF2-40B4-BE49-F238E27FC236}">
                <a16:creationId xmlns:a16="http://schemas.microsoft.com/office/drawing/2014/main" id="{1E4D09DF-0664-4232-96AD-6B1574EFB15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945" y="1222375"/>
            <a:ext cx="4392612" cy="3105150"/>
          </a:xfrm>
          <a:prstGeom prst="rect">
            <a:avLst/>
          </a:prstGeom>
          <a:noFill/>
          <a:extLst>
            <a:ext uri="{909E8E84-426E-40DD-AFC4-6F175D3DCCD1}">
              <a14:hiddenFill xmlns:a14="http://schemas.microsoft.com/office/drawing/2010/main">
                <a:solidFill>
                  <a:srgbClr val="FFFFFF"/>
                </a:solidFill>
              </a14:hiddenFill>
            </a:ext>
          </a:extLst>
        </p:spPr>
      </p:pic>
      <p:sp>
        <p:nvSpPr>
          <p:cNvPr id="949250" name="Rectangle 2">
            <a:extLst>
              <a:ext uri="{FF2B5EF4-FFF2-40B4-BE49-F238E27FC236}">
                <a16:creationId xmlns:a16="http://schemas.microsoft.com/office/drawing/2014/main" id="{11EA5964-8C4E-4ACE-B4A1-9A761B47F352}"/>
              </a:ext>
            </a:extLst>
          </p:cNvPr>
          <p:cNvSpPr>
            <a:spLocks noGrp="1" noChangeArrowheads="1"/>
          </p:cNvSpPr>
          <p:nvPr>
            <p:ph type="title"/>
          </p:nvPr>
        </p:nvSpPr>
        <p:spPr>
          <a:xfrm>
            <a:off x="4619213" y="445135"/>
            <a:ext cx="6876288" cy="640080"/>
          </a:xfrm>
        </p:spPr>
        <p:txBody>
          <a:bodyPr>
            <a:normAutofit fontScale="90000"/>
          </a:bodyPr>
          <a:lstStyle/>
          <a:p>
            <a:r>
              <a:rPr lang="fr-FR" altLang="fr-FR" dirty="0"/>
              <a:t>Une diversité de référentiels complémentaires</a:t>
            </a:r>
          </a:p>
        </p:txBody>
      </p:sp>
      <p:sp>
        <p:nvSpPr>
          <p:cNvPr id="949251" name="Rectangle 3">
            <a:extLst>
              <a:ext uri="{FF2B5EF4-FFF2-40B4-BE49-F238E27FC236}">
                <a16:creationId xmlns:a16="http://schemas.microsoft.com/office/drawing/2014/main" id="{1EF80FAB-2D19-417A-91DA-A1ADC8969FDC}"/>
              </a:ext>
            </a:extLst>
          </p:cNvPr>
          <p:cNvSpPr>
            <a:spLocks noGrp="1" noChangeArrowheads="1"/>
          </p:cNvSpPr>
          <p:nvPr>
            <p:ph type="body" idx="1"/>
          </p:nvPr>
        </p:nvSpPr>
        <p:spPr>
          <a:xfrm>
            <a:off x="1029926" y="4464685"/>
            <a:ext cx="2736850" cy="322262"/>
          </a:xfrm>
        </p:spPr>
        <p:txBody>
          <a:bodyPr>
            <a:noAutofit/>
          </a:bodyPr>
          <a:lstStyle/>
          <a:p>
            <a:pPr>
              <a:buFont typeface="Wingdings 3" panose="05040102010807070707" pitchFamily="18" charset="2"/>
              <a:buNone/>
            </a:pPr>
            <a:r>
              <a:rPr lang="fr-FR" altLang="fr-FR" sz="500" dirty="0"/>
              <a:t>Source KLC</a:t>
            </a:r>
          </a:p>
          <a:p>
            <a:pPr>
              <a:buFont typeface="Wingdings 3" panose="05040102010807070707" pitchFamily="18" charset="2"/>
              <a:buNone/>
            </a:pPr>
            <a:endParaRPr lang="fr-FR" altLang="fr-FR" sz="500" dirty="0"/>
          </a:p>
          <a:p>
            <a:pPr algn="r">
              <a:buFont typeface="Wingdings 3" panose="05040102010807070707" pitchFamily="18" charset="2"/>
              <a:buNone/>
            </a:pPr>
            <a:r>
              <a:rPr lang="fr-FR" altLang="fr-FR" sz="500" dirty="0"/>
              <a:t>Source Gartner</a:t>
            </a:r>
          </a:p>
        </p:txBody>
      </p:sp>
      <p:pic>
        <p:nvPicPr>
          <p:cNvPr id="949253" name="Picture 5">
            <a:extLst>
              <a:ext uri="{FF2B5EF4-FFF2-40B4-BE49-F238E27FC236}">
                <a16:creationId xmlns:a16="http://schemas.microsoft.com/office/drawing/2014/main" id="{75EFFF44-F7A2-4C82-951B-37AC1CF54F8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7610"/>
          <a:stretch>
            <a:fillRect/>
          </a:stretch>
        </p:blipFill>
        <p:spPr bwMode="auto">
          <a:xfrm>
            <a:off x="5446714" y="3284539"/>
            <a:ext cx="5221287" cy="33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9254" name="Picture 6">
            <a:extLst>
              <a:ext uri="{FF2B5EF4-FFF2-40B4-BE49-F238E27FC236}">
                <a16:creationId xmlns:a16="http://schemas.microsoft.com/office/drawing/2014/main" id="{BE11FAA8-9DFB-48F7-A660-94F558D95DC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0687" t="32304" b="26746"/>
          <a:stretch>
            <a:fillRect/>
          </a:stretch>
        </p:blipFill>
        <p:spPr bwMode="auto">
          <a:xfrm>
            <a:off x="4087184" y="5013326"/>
            <a:ext cx="1145216"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llipse 1">
            <a:extLst>
              <a:ext uri="{FF2B5EF4-FFF2-40B4-BE49-F238E27FC236}">
                <a16:creationId xmlns:a16="http://schemas.microsoft.com/office/drawing/2014/main" id="{3A634FDF-2CBF-47D0-9FAA-FC8E5D2ACA73}"/>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a:xfrm>
            <a:off x="1808922" y="448056"/>
            <a:ext cx="5588574" cy="640080"/>
          </a:xfrm>
        </p:spPr>
        <p:txBody>
          <a:bodyPr>
            <a:normAutofit/>
          </a:bodyPr>
          <a:lstStyle/>
          <a:p>
            <a:r>
              <a:rPr lang="fr-FR" dirty="0"/>
              <a:t>Les pratiques</a:t>
            </a:r>
          </a:p>
        </p:txBody>
      </p:sp>
      <p:sp>
        <p:nvSpPr>
          <p:cNvPr id="67586" name="Espace réservé du contenu 2"/>
          <p:cNvSpPr>
            <a:spLocks noGrp="1"/>
          </p:cNvSpPr>
          <p:nvPr>
            <p:ph idx="1"/>
          </p:nvPr>
        </p:nvSpPr>
        <p:spPr>
          <a:xfrm>
            <a:off x="901699" y="1516349"/>
            <a:ext cx="4837113" cy="3744764"/>
          </a:xfrm>
        </p:spPr>
        <p:txBody>
          <a:bodyPr>
            <a:normAutofit/>
          </a:bodyPr>
          <a:lstStyle/>
          <a:p>
            <a:pPr>
              <a:lnSpc>
                <a:spcPct val="100000"/>
              </a:lnSpc>
            </a:pPr>
            <a:r>
              <a:rPr lang="fr-FR" sz="1600" dirty="0"/>
              <a:t>Une entête comprenant :</a:t>
            </a:r>
          </a:p>
          <a:p>
            <a:pPr lvl="1">
              <a:lnSpc>
                <a:spcPct val="100000"/>
              </a:lnSpc>
              <a:spcBef>
                <a:spcPts val="0"/>
              </a:spcBef>
              <a:spcAft>
                <a:spcPts val="0"/>
              </a:spcAft>
              <a:buFont typeface="Wingdings" panose="05000000000000000000" pitchFamily="2" charset="2"/>
              <a:buChar char="Ø"/>
            </a:pPr>
            <a:r>
              <a:rPr lang="fr-FR" sz="1600" dirty="0"/>
              <a:t>L’identifiant de la pratique ( 3 lettres + N° d’ordre sur 2 chiffres)</a:t>
            </a:r>
          </a:p>
          <a:p>
            <a:pPr lvl="1">
              <a:lnSpc>
                <a:spcPct val="100000"/>
              </a:lnSpc>
              <a:spcBef>
                <a:spcPts val="0"/>
              </a:spcBef>
              <a:spcAft>
                <a:spcPts val="0"/>
              </a:spcAft>
              <a:buFont typeface="Wingdings" panose="05000000000000000000" pitchFamily="2" charset="2"/>
              <a:buChar char="Ø"/>
            </a:pPr>
            <a:r>
              <a:rPr lang="fr-FR" sz="1600" dirty="0"/>
              <a:t>Le libellé court de la pratique</a:t>
            </a:r>
          </a:p>
          <a:p>
            <a:pPr lvl="1">
              <a:lnSpc>
                <a:spcPct val="100000"/>
              </a:lnSpc>
              <a:spcBef>
                <a:spcPts val="0"/>
              </a:spcBef>
              <a:spcAft>
                <a:spcPts val="0"/>
              </a:spcAft>
              <a:buFont typeface="Wingdings" panose="05000000000000000000" pitchFamily="2" charset="2"/>
              <a:buChar char="Ø"/>
            </a:pPr>
            <a:r>
              <a:rPr lang="fr-FR" sz="1600" dirty="0"/>
              <a:t>L’indication d’une pratique de type « support »</a:t>
            </a:r>
          </a:p>
          <a:p>
            <a:pPr>
              <a:lnSpc>
                <a:spcPct val="100000"/>
              </a:lnSpc>
            </a:pPr>
            <a:endParaRPr lang="fr-FR" sz="1600" dirty="0"/>
          </a:p>
          <a:p>
            <a:pPr>
              <a:lnSpc>
                <a:spcPct val="100000"/>
              </a:lnSpc>
            </a:pPr>
            <a:r>
              <a:rPr lang="fr-FR" sz="1600" dirty="0"/>
              <a:t>Les attributs</a:t>
            </a:r>
          </a:p>
          <a:p>
            <a:pPr lvl="1">
              <a:lnSpc>
                <a:spcPct val="100000"/>
              </a:lnSpc>
              <a:spcBef>
                <a:spcPts val="0"/>
              </a:spcBef>
              <a:spcAft>
                <a:spcPts val="0"/>
              </a:spcAft>
              <a:buFont typeface="Wingdings" panose="05000000000000000000" pitchFamily="2" charset="2"/>
              <a:buChar char="Ø"/>
            </a:pPr>
            <a:r>
              <a:rPr lang="fr-FR" sz="1600" dirty="0"/>
              <a:t>Domaine d’aptitude</a:t>
            </a:r>
          </a:p>
          <a:p>
            <a:pPr lvl="1">
              <a:lnSpc>
                <a:spcPct val="100000"/>
              </a:lnSpc>
              <a:spcBef>
                <a:spcPts val="0"/>
              </a:spcBef>
              <a:spcAft>
                <a:spcPts val="0"/>
              </a:spcAft>
              <a:buFont typeface="Wingdings" panose="05000000000000000000" pitchFamily="2" charset="2"/>
              <a:buChar char="Ø"/>
            </a:pPr>
            <a:r>
              <a:rPr lang="fr-FR" sz="1600" dirty="0"/>
              <a:t>Cycle de vie du </a:t>
            </a:r>
            <a:r>
              <a:rPr lang="fr-FR" sz="1600" dirty="0" err="1"/>
              <a:t>Sourcing</a:t>
            </a:r>
            <a:endParaRPr lang="fr-FR" sz="1600" dirty="0"/>
          </a:p>
          <a:p>
            <a:pPr lvl="1">
              <a:lnSpc>
                <a:spcPct val="100000"/>
              </a:lnSpc>
              <a:spcBef>
                <a:spcPts val="0"/>
              </a:spcBef>
              <a:spcAft>
                <a:spcPts val="0"/>
              </a:spcAft>
              <a:buFont typeface="Wingdings" panose="05000000000000000000" pitchFamily="2" charset="2"/>
              <a:buChar char="Ø"/>
            </a:pPr>
            <a:r>
              <a:rPr lang="fr-FR" sz="1600" dirty="0"/>
              <a:t>Niveau d’aptitude</a:t>
            </a:r>
          </a:p>
          <a:p>
            <a:pPr lvl="1">
              <a:lnSpc>
                <a:spcPct val="100000"/>
              </a:lnSpc>
              <a:spcBef>
                <a:spcPts val="0"/>
              </a:spcBef>
              <a:spcAft>
                <a:spcPts val="0"/>
              </a:spcAft>
              <a:buFont typeface="Wingdings" panose="05000000000000000000" pitchFamily="2" charset="2"/>
              <a:buChar char="Ø"/>
            </a:pPr>
            <a:r>
              <a:rPr lang="fr-FR" sz="1600" dirty="0"/>
              <a:t>Type de pratique</a:t>
            </a:r>
          </a:p>
        </p:txBody>
      </p:sp>
      <p:pic>
        <p:nvPicPr>
          <p:cNvPr id="6" name="Image 5" descr="escm P1.jpg"/>
          <p:cNvPicPr>
            <a:picLocks noChangeAspect="1"/>
          </p:cNvPicPr>
          <p:nvPr/>
        </p:nvPicPr>
        <p:blipFill>
          <a:blip r:embed="rId2">
            <a:clrChange>
              <a:clrFrom>
                <a:srgbClr val="FEFEFE"/>
              </a:clrFrom>
              <a:clrTo>
                <a:srgbClr val="FEFEFE">
                  <a:alpha val="0"/>
                </a:srgbClr>
              </a:clrTo>
            </a:clrChange>
          </a:blip>
          <a:srcRect l="1767" t="3833" r="6236"/>
          <a:stretch>
            <a:fillRect/>
          </a:stretch>
        </p:blipFill>
        <p:spPr>
          <a:xfrm>
            <a:off x="6453188" y="1143001"/>
            <a:ext cx="4214812" cy="5376863"/>
          </a:xfrm>
          <a:prstGeom prst="rect">
            <a:avLst/>
          </a:prstGeom>
          <a:solidFill>
            <a:schemeClr val="bg2">
              <a:lumMod val="20000"/>
              <a:lumOff val="80000"/>
              <a:alpha val="53000"/>
            </a:schemeClr>
          </a:solidFill>
        </p:spPr>
      </p:pic>
      <p:pic>
        <p:nvPicPr>
          <p:cNvPr id="67589" name="Image 6" descr="escm P2.jpg"/>
          <p:cNvPicPr>
            <a:picLocks noChangeAspect="1"/>
          </p:cNvPicPr>
          <p:nvPr/>
        </p:nvPicPr>
        <p:blipFill>
          <a:blip r:embed="rId3"/>
          <a:srcRect l="13940" t="53406" r="17805"/>
          <a:stretch>
            <a:fillRect/>
          </a:stretch>
        </p:blipFill>
        <p:spPr bwMode="auto">
          <a:xfrm>
            <a:off x="4603209" y="3759792"/>
            <a:ext cx="1643062" cy="1433513"/>
          </a:xfrm>
          <a:prstGeom prst="rect">
            <a:avLst/>
          </a:prstGeom>
          <a:noFill/>
          <a:ln w="9525">
            <a:solidFill>
              <a:srgbClr val="C00000"/>
            </a:solidFill>
            <a:miter lim="800000"/>
            <a:headEnd/>
            <a:tailEnd/>
          </a:ln>
        </p:spPr>
      </p:pic>
      <p:sp>
        <p:nvSpPr>
          <p:cNvPr id="67590" name="Ellipse 7"/>
          <p:cNvSpPr>
            <a:spLocks noChangeArrowheads="1"/>
          </p:cNvSpPr>
          <p:nvPr/>
        </p:nvSpPr>
        <p:spPr bwMode="auto">
          <a:xfrm>
            <a:off x="6381751" y="1785938"/>
            <a:ext cx="1071563" cy="857250"/>
          </a:xfrm>
          <a:prstGeom prst="ellipse">
            <a:avLst/>
          </a:prstGeom>
          <a:noFill/>
          <a:ln w="25400" algn="ctr">
            <a:solidFill>
              <a:schemeClr val="tx2"/>
            </a:solidFill>
            <a:round/>
            <a:headEnd/>
            <a:tailEnd/>
          </a:ln>
        </p:spPr>
        <p:txBody>
          <a:bodyPr lIns="0" tIns="0" rIns="0" bIns="0"/>
          <a:lstStyle/>
          <a:p>
            <a:pPr>
              <a:spcBef>
                <a:spcPct val="20000"/>
              </a:spcBef>
            </a:pPr>
            <a:endParaRPr lang="fr-FR"/>
          </a:p>
        </p:txBody>
      </p:sp>
      <p:cxnSp>
        <p:nvCxnSpPr>
          <p:cNvPr id="67591" name="Connecteur droit 9"/>
          <p:cNvCxnSpPr>
            <a:cxnSpLocks noChangeShapeType="1"/>
            <a:stCxn id="67590" idx="4"/>
          </p:cNvCxnSpPr>
          <p:nvPr/>
        </p:nvCxnSpPr>
        <p:spPr bwMode="auto">
          <a:xfrm rot="5400000">
            <a:off x="5846764" y="3071814"/>
            <a:ext cx="1500187" cy="642937"/>
          </a:xfrm>
          <a:prstGeom prst="line">
            <a:avLst/>
          </a:prstGeom>
          <a:noFill/>
          <a:ln w="25400" algn="ctr">
            <a:solidFill>
              <a:schemeClr val="tx2"/>
            </a:solidFill>
            <a:round/>
            <a:headEnd/>
            <a:tailEnd/>
          </a:ln>
        </p:spPr>
      </p:cxnSp>
      <p:sp>
        <p:nvSpPr>
          <p:cNvPr id="2" name="Ellipse 1">
            <a:extLst>
              <a:ext uri="{FF2B5EF4-FFF2-40B4-BE49-F238E27FC236}">
                <a16:creationId xmlns:a16="http://schemas.microsoft.com/office/drawing/2014/main" id="{628583B6-2518-4252-8CCB-2745001F8546}"/>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D7BF4225-FD4B-455A-9D23-052BE3ACCFFB}"/>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escm P3.jpg"/>
          <p:cNvPicPr>
            <a:picLocks noChangeAspect="1"/>
          </p:cNvPicPr>
          <p:nvPr/>
        </p:nvPicPr>
        <p:blipFill>
          <a:blip r:embed="rId2"/>
          <a:stretch>
            <a:fillRect/>
          </a:stretch>
        </p:blipFill>
        <p:spPr>
          <a:xfrm>
            <a:off x="6453188" y="1285875"/>
            <a:ext cx="4214812" cy="5403850"/>
          </a:xfrm>
          <a:prstGeom prst="rect">
            <a:avLst/>
          </a:prstGeom>
          <a:ln>
            <a:noFill/>
          </a:ln>
          <a:effectLst>
            <a:outerShdw blurRad="190500" algn="tl" rotWithShape="0">
              <a:srgbClr val="000000">
                <a:alpha val="70000"/>
              </a:srgbClr>
            </a:outerShdw>
          </a:effectLst>
        </p:spPr>
      </p:pic>
      <p:sp>
        <p:nvSpPr>
          <p:cNvPr id="68610" name="Titre 1"/>
          <p:cNvSpPr>
            <a:spLocks noGrp="1"/>
          </p:cNvSpPr>
          <p:nvPr>
            <p:ph type="title"/>
          </p:nvPr>
        </p:nvSpPr>
        <p:spPr>
          <a:xfrm>
            <a:off x="1952624" y="448056"/>
            <a:ext cx="5444871" cy="640080"/>
          </a:xfrm>
        </p:spPr>
        <p:txBody>
          <a:bodyPr>
            <a:normAutofit/>
          </a:bodyPr>
          <a:lstStyle/>
          <a:p>
            <a:r>
              <a:rPr lang="fr-FR" dirty="0"/>
              <a:t>Détail sur les activités</a:t>
            </a:r>
          </a:p>
        </p:txBody>
      </p:sp>
      <p:sp>
        <p:nvSpPr>
          <p:cNvPr id="68611" name="Espace réservé du contenu 2"/>
          <p:cNvSpPr>
            <a:spLocks noGrp="1"/>
          </p:cNvSpPr>
          <p:nvPr>
            <p:ph idx="1"/>
          </p:nvPr>
        </p:nvSpPr>
        <p:spPr>
          <a:xfrm>
            <a:off x="2098676" y="1619251"/>
            <a:ext cx="4283075" cy="2881313"/>
          </a:xfrm>
        </p:spPr>
        <p:txBody>
          <a:bodyPr/>
          <a:lstStyle/>
          <a:p>
            <a:r>
              <a:rPr lang="fr-FR" dirty="0"/>
              <a:t>Les activités majeures (de type </a:t>
            </a:r>
            <a:r>
              <a:rPr lang="fr-FR" dirty="0" err="1"/>
              <a:t>a,b</a:t>
            </a:r>
            <a:r>
              <a:rPr lang="fr-FR" dirty="0"/>
              <a:t> ou c)</a:t>
            </a:r>
          </a:p>
          <a:p>
            <a:pPr lvl="1"/>
            <a:r>
              <a:rPr lang="fr-FR" dirty="0"/>
              <a:t>A) fournir le support nécessaire pour mettre en œuvre et maintenir </a:t>
            </a:r>
          </a:p>
          <a:p>
            <a:pPr lvl="1"/>
            <a:r>
              <a:rPr lang="fr-FR" dirty="0"/>
              <a:t>B) les activités spécifiques à la pratique</a:t>
            </a:r>
          </a:p>
          <a:p>
            <a:pPr lvl="1"/>
            <a:r>
              <a:rPr lang="fr-FR" dirty="0"/>
              <a:t>C) Supporter l'implémentation de la pratique</a:t>
            </a:r>
          </a:p>
        </p:txBody>
      </p:sp>
      <p:sp>
        <p:nvSpPr>
          <p:cNvPr id="6" name="Pentagone 5"/>
          <p:cNvSpPr/>
          <p:nvPr/>
        </p:nvSpPr>
        <p:spPr bwMode="auto">
          <a:xfrm>
            <a:off x="1132682" y="2117337"/>
            <a:ext cx="928688" cy="276999"/>
          </a:xfrm>
          <a:prstGeom prst="homePlate">
            <a:avLst/>
          </a:prstGeom>
          <a:solidFill>
            <a:schemeClr val="tx2">
              <a:lumMod val="50000"/>
            </a:schemeClr>
          </a:solidFill>
          <a:ln w="25400" cap="flat" cmpd="sng" algn="ctr">
            <a:noFill/>
            <a:prstDash val="solid"/>
            <a:round/>
            <a:headEnd type="none" w="med" len="med"/>
            <a:tailEnd type="none" w="med" len="med"/>
          </a:ln>
          <a:effectLst/>
        </p:spPr>
        <p:txBody>
          <a:bodyPr lIns="0" tIns="0" rIns="0" bIns="0">
            <a:spAutoFit/>
          </a:bodyPr>
          <a:lstStyle/>
          <a:p>
            <a:pPr algn="ctr">
              <a:spcBef>
                <a:spcPct val="20000"/>
              </a:spcBef>
              <a:defRPr/>
            </a:pPr>
            <a:r>
              <a:rPr lang="fr-FR" dirty="0">
                <a:solidFill>
                  <a:schemeClr val="bg1"/>
                </a:solidFill>
                <a:cs typeface="Arial" pitchFamily="34" charset="0"/>
              </a:rPr>
              <a:t> Plan</a:t>
            </a:r>
          </a:p>
        </p:txBody>
      </p:sp>
      <p:sp>
        <p:nvSpPr>
          <p:cNvPr id="7" name="Pentagone 6"/>
          <p:cNvSpPr/>
          <p:nvPr/>
        </p:nvSpPr>
        <p:spPr bwMode="auto">
          <a:xfrm>
            <a:off x="1132682" y="3059907"/>
            <a:ext cx="928688" cy="276999"/>
          </a:xfrm>
          <a:prstGeom prst="homePlate">
            <a:avLst/>
          </a:prstGeom>
          <a:solidFill>
            <a:schemeClr val="tx2">
              <a:lumMod val="50000"/>
            </a:schemeClr>
          </a:solidFill>
          <a:ln w="25400" cap="flat" cmpd="sng" algn="ctr">
            <a:noFill/>
            <a:prstDash val="solid"/>
            <a:round/>
            <a:headEnd type="none" w="med" len="med"/>
            <a:tailEnd type="none" w="med" len="med"/>
          </a:ln>
          <a:effectLst/>
        </p:spPr>
        <p:txBody>
          <a:bodyPr lIns="0" tIns="0" rIns="0" bIns="0">
            <a:spAutoFit/>
          </a:bodyPr>
          <a:lstStyle/>
          <a:p>
            <a:pPr algn="ctr">
              <a:spcBef>
                <a:spcPct val="20000"/>
              </a:spcBef>
              <a:defRPr/>
            </a:pPr>
            <a:r>
              <a:rPr lang="fr-FR" dirty="0">
                <a:solidFill>
                  <a:schemeClr val="bg1"/>
                </a:solidFill>
                <a:cs typeface="Arial" pitchFamily="34" charset="0"/>
              </a:rPr>
              <a:t> Do</a:t>
            </a:r>
          </a:p>
        </p:txBody>
      </p:sp>
      <p:sp>
        <p:nvSpPr>
          <p:cNvPr id="8" name="Pentagone 7"/>
          <p:cNvSpPr/>
          <p:nvPr/>
        </p:nvSpPr>
        <p:spPr bwMode="auto">
          <a:xfrm>
            <a:off x="1132682" y="3626066"/>
            <a:ext cx="928688" cy="553998"/>
          </a:xfrm>
          <a:prstGeom prst="homePlate">
            <a:avLst/>
          </a:prstGeom>
          <a:solidFill>
            <a:schemeClr val="tx2">
              <a:lumMod val="50000"/>
            </a:schemeClr>
          </a:solidFill>
          <a:ln w="25400" cap="flat" cmpd="sng" algn="ctr">
            <a:noFill/>
            <a:prstDash val="solid"/>
            <a:round/>
            <a:headEnd type="none" w="med" len="med"/>
            <a:tailEnd type="none" w="med" len="med"/>
          </a:ln>
          <a:effectLst/>
        </p:spPr>
        <p:txBody>
          <a:bodyPr lIns="0" tIns="0" rIns="0" bIns="0">
            <a:spAutoFit/>
          </a:bodyPr>
          <a:lstStyle/>
          <a:p>
            <a:pPr algn="ctr">
              <a:spcBef>
                <a:spcPct val="20000"/>
              </a:spcBef>
              <a:defRPr/>
            </a:pPr>
            <a:r>
              <a:rPr lang="fr-FR" dirty="0">
                <a:solidFill>
                  <a:schemeClr val="bg1"/>
                </a:solidFill>
                <a:cs typeface="Arial" pitchFamily="34" charset="0"/>
              </a:rPr>
              <a:t>Check</a:t>
            </a:r>
            <a:br>
              <a:rPr lang="fr-FR" dirty="0">
                <a:solidFill>
                  <a:schemeClr val="bg1"/>
                </a:solidFill>
                <a:cs typeface="Arial" pitchFamily="34" charset="0"/>
              </a:rPr>
            </a:br>
            <a:r>
              <a:rPr lang="fr-FR" dirty="0" err="1">
                <a:solidFill>
                  <a:schemeClr val="bg1"/>
                </a:solidFill>
                <a:cs typeface="Arial" pitchFamily="34" charset="0"/>
              </a:rPr>
              <a:t>Act</a:t>
            </a:r>
            <a:endParaRPr lang="fr-FR" dirty="0">
              <a:solidFill>
                <a:schemeClr val="bg1"/>
              </a:solidFill>
              <a:cs typeface="Arial" pitchFamily="34" charset="0"/>
            </a:endParaRPr>
          </a:p>
        </p:txBody>
      </p:sp>
      <p:sp>
        <p:nvSpPr>
          <p:cNvPr id="68616" name="Légende à une bordure 2 8"/>
          <p:cNvSpPr>
            <a:spLocks/>
          </p:cNvSpPr>
          <p:nvPr/>
        </p:nvSpPr>
        <p:spPr bwMode="auto">
          <a:xfrm>
            <a:off x="6596064" y="1500189"/>
            <a:ext cx="428625" cy="276999"/>
          </a:xfrm>
          <a:prstGeom prst="accentCallout2">
            <a:avLst>
              <a:gd name="adj1" fmla="val 18750"/>
              <a:gd name="adj2" fmla="val -8333"/>
              <a:gd name="adj3" fmla="val 18750"/>
              <a:gd name="adj4" fmla="val -16667"/>
              <a:gd name="adj5" fmla="val 95620"/>
              <a:gd name="adj6" fmla="val -164819"/>
            </a:avLst>
          </a:prstGeom>
          <a:noFill/>
          <a:ln w="25400" algn="ctr">
            <a:solidFill>
              <a:schemeClr val="tx2"/>
            </a:solidFill>
            <a:round/>
            <a:headEnd/>
            <a:tailEnd/>
          </a:ln>
        </p:spPr>
        <p:txBody>
          <a:bodyPr lIns="0" tIns="0" rIns="0" bIns="0">
            <a:spAutoFit/>
          </a:bodyPr>
          <a:lstStyle/>
          <a:p>
            <a:pPr>
              <a:spcBef>
                <a:spcPct val="20000"/>
              </a:spcBef>
            </a:pPr>
            <a:endParaRPr lang="fr-FR"/>
          </a:p>
        </p:txBody>
      </p:sp>
      <p:sp>
        <p:nvSpPr>
          <p:cNvPr id="68617" name="Légende à une bordure 2 9"/>
          <p:cNvSpPr>
            <a:spLocks/>
          </p:cNvSpPr>
          <p:nvPr/>
        </p:nvSpPr>
        <p:spPr bwMode="auto">
          <a:xfrm>
            <a:off x="6596064" y="2714626"/>
            <a:ext cx="428625" cy="1857375"/>
          </a:xfrm>
          <a:prstGeom prst="accentCallout2">
            <a:avLst>
              <a:gd name="adj1" fmla="val 18750"/>
              <a:gd name="adj2" fmla="val -8333"/>
              <a:gd name="adj3" fmla="val 18750"/>
              <a:gd name="adj4" fmla="val -16667"/>
              <a:gd name="adj5" fmla="val 18366"/>
              <a:gd name="adj6" fmla="val -184514"/>
            </a:avLst>
          </a:prstGeom>
          <a:noFill/>
          <a:ln w="25400" algn="ctr">
            <a:solidFill>
              <a:schemeClr val="tx2"/>
            </a:solidFill>
            <a:round/>
            <a:headEnd/>
            <a:tailEnd/>
          </a:ln>
        </p:spPr>
        <p:txBody>
          <a:bodyPr lIns="0" tIns="0" rIns="0" bIns="0"/>
          <a:lstStyle/>
          <a:p>
            <a:pPr>
              <a:spcBef>
                <a:spcPct val="20000"/>
              </a:spcBef>
            </a:pPr>
            <a:endParaRPr lang="fr-FR"/>
          </a:p>
        </p:txBody>
      </p:sp>
      <p:sp>
        <p:nvSpPr>
          <p:cNvPr id="68618" name="Légende à une bordure 2 10"/>
          <p:cNvSpPr>
            <a:spLocks/>
          </p:cNvSpPr>
          <p:nvPr/>
        </p:nvSpPr>
        <p:spPr bwMode="auto">
          <a:xfrm>
            <a:off x="6596064" y="4786314"/>
            <a:ext cx="428625" cy="1571625"/>
          </a:xfrm>
          <a:prstGeom prst="accentCallout2">
            <a:avLst>
              <a:gd name="adj1" fmla="val 18750"/>
              <a:gd name="adj2" fmla="val -8333"/>
              <a:gd name="adj3" fmla="val 18750"/>
              <a:gd name="adj4" fmla="val -16667"/>
              <a:gd name="adj5" fmla="val -69352"/>
              <a:gd name="adj6" fmla="val -177949"/>
            </a:avLst>
          </a:prstGeom>
          <a:noFill/>
          <a:ln w="25400" algn="ctr">
            <a:solidFill>
              <a:schemeClr val="tx2"/>
            </a:solidFill>
            <a:round/>
            <a:headEnd/>
            <a:tailEnd/>
          </a:ln>
        </p:spPr>
        <p:txBody>
          <a:bodyPr lIns="0" tIns="0" rIns="0" bIns="0"/>
          <a:lstStyle/>
          <a:p>
            <a:pPr>
              <a:spcBef>
                <a:spcPct val="20000"/>
              </a:spcBef>
            </a:pPr>
            <a:endParaRPr lang="fr-FR"/>
          </a:p>
        </p:txBody>
      </p:sp>
      <p:grpSp>
        <p:nvGrpSpPr>
          <p:cNvPr id="5" name="Groupe 21"/>
          <p:cNvGrpSpPr>
            <a:grpSpLocks/>
          </p:cNvGrpSpPr>
          <p:nvPr/>
        </p:nvGrpSpPr>
        <p:grpSpPr bwMode="auto">
          <a:xfrm>
            <a:off x="1952625" y="1357314"/>
            <a:ext cx="5143500" cy="5153025"/>
            <a:chOff x="428596" y="1357298"/>
            <a:chExt cx="5143536" cy="5153060"/>
          </a:xfrm>
        </p:grpSpPr>
        <p:sp>
          <p:nvSpPr>
            <p:cNvPr id="68626" name="Légende à une bordure 2 12"/>
            <p:cNvSpPr>
              <a:spLocks/>
            </p:cNvSpPr>
            <p:nvPr/>
          </p:nvSpPr>
          <p:spPr bwMode="auto">
            <a:xfrm>
              <a:off x="5143504" y="1357298"/>
              <a:ext cx="428628" cy="5153060"/>
            </a:xfrm>
            <a:prstGeom prst="accentCallout2">
              <a:avLst>
                <a:gd name="adj1" fmla="val 18750"/>
                <a:gd name="adj2" fmla="val -8333"/>
                <a:gd name="adj3" fmla="val 76898"/>
                <a:gd name="adj4" fmla="val -10102"/>
                <a:gd name="adj5" fmla="val 69736"/>
                <a:gd name="adj6" fmla="val -187796"/>
              </a:avLst>
            </a:prstGeom>
            <a:noFill/>
            <a:ln w="25400" algn="ctr">
              <a:solidFill>
                <a:srgbClr val="92D050"/>
              </a:solidFill>
              <a:round/>
              <a:headEnd/>
              <a:tailEnd/>
            </a:ln>
          </p:spPr>
          <p:txBody>
            <a:bodyPr lIns="0" tIns="0" rIns="0" bIns="0"/>
            <a:lstStyle/>
            <a:p>
              <a:pPr>
                <a:spcBef>
                  <a:spcPct val="20000"/>
                </a:spcBef>
              </a:pPr>
              <a:endParaRPr lang="fr-FR"/>
            </a:p>
          </p:txBody>
        </p:sp>
        <p:sp>
          <p:nvSpPr>
            <p:cNvPr id="16" name="Espace réservé du contenu 2"/>
            <p:cNvSpPr txBox="1">
              <a:spLocks/>
            </p:cNvSpPr>
            <p:nvPr/>
          </p:nvSpPr>
          <p:spPr bwMode="auto">
            <a:xfrm>
              <a:off x="428596" y="4786321"/>
              <a:ext cx="4283105" cy="428628"/>
            </a:xfrm>
            <a:prstGeom prst="rect">
              <a:avLst/>
            </a:prstGeom>
            <a:noFill/>
            <a:ln w="9525">
              <a:noFill/>
              <a:miter lim="800000"/>
              <a:headEnd/>
              <a:tailEnd/>
            </a:ln>
          </p:spPr>
          <p:txBody>
            <a:bodyPr lIns="0" tIns="0" rIns="0" bIns="0"/>
            <a:lstStyle/>
            <a:p>
              <a:pPr marL="717550" lvl="1" indent="-268288" eaLnBrk="0" hangingPunct="0">
                <a:spcBef>
                  <a:spcPct val="20000"/>
                </a:spcBef>
                <a:spcAft>
                  <a:spcPct val="10000"/>
                </a:spcAft>
                <a:buClr>
                  <a:schemeClr val="accent1"/>
                </a:buClr>
                <a:buSzPct val="95000"/>
                <a:buFont typeface="Wingdings" pitchFamily="2" charset="2"/>
                <a:buChar char="u"/>
                <a:defRPr/>
              </a:pPr>
              <a:r>
                <a:rPr lang="fr-FR" sz="1600" kern="0" dirty="0">
                  <a:cs typeface="Arial" pitchFamily="34" charset="0"/>
                </a:rPr>
                <a:t>Les activités requises (1,2,3…)</a:t>
              </a:r>
            </a:p>
          </p:txBody>
        </p:sp>
      </p:grpSp>
      <p:grpSp>
        <p:nvGrpSpPr>
          <p:cNvPr id="19" name="Groupe 19"/>
          <p:cNvGrpSpPr>
            <a:grpSpLocks/>
          </p:cNvGrpSpPr>
          <p:nvPr/>
        </p:nvGrpSpPr>
        <p:grpSpPr bwMode="auto">
          <a:xfrm>
            <a:off x="1952625" y="1509714"/>
            <a:ext cx="5500688" cy="5153025"/>
            <a:chOff x="428596" y="1509698"/>
            <a:chExt cx="5500726" cy="5153060"/>
          </a:xfrm>
        </p:grpSpPr>
        <p:sp>
          <p:nvSpPr>
            <p:cNvPr id="68624" name="Légende à une bordure 2 13"/>
            <p:cNvSpPr>
              <a:spLocks/>
            </p:cNvSpPr>
            <p:nvPr/>
          </p:nvSpPr>
          <p:spPr bwMode="auto">
            <a:xfrm>
              <a:off x="5500694" y="1509698"/>
              <a:ext cx="428628" cy="5153060"/>
            </a:xfrm>
            <a:prstGeom prst="accentCallout2">
              <a:avLst>
                <a:gd name="adj1" fmla="val 18750"/>
                <a:gd name="adj2" fmla="val -8333"/>
                <a:gd name="adj3" fmla="val 76898"/>
                <a:gd name="adj4" fmla="val -10102"/>
                <a:gd name="adj5" fmla="val 75199"/>
                <a:gd name="adj6" fmla="val -184514"/>
              </a:avLst>
            </a:prstGeom>
            <a:noFill/>
            <a:ln w="25400" algn="ctr">
              <a:solidFill>
                <a:srgbClr val="FFC000"/>
              </a:solidFill>
              <a:round/>
              <a:headEnd/>
              <a:tailEnd/>
            </a:ln>
          </p:spPr>
          <p:txBody>
            <a:bodyPr lIns="0" tIns="0" rIns="0" bIns="0"/>
            <a:lstStyle/>
            <a:p>
              <a:pPr>
                <a:spcBef>
                  <a:spcPct val="20000"/>
                </a:spcBef>
              </a:pPr>
              <a:endParaRPr lang="fr-FR"/>
            </a:p>
          </p:txBody>
        </p:sp>
        <p:sp>
          <p:nvSpPr>
            <p:cNvPr id="17" name="Espace réservé du contenu 2"/>
            <p:cNvSpPr txBox="1">
              <a:spLocks/>
            </p:cNvSpPr>
            <p:nvPr/>
          </p:nvSpPr>
          <p:spPr bwMode="auto">
            <a:xfrm>
              <a:off x="428596" y="5214948"/>
              <a:ext cx="4283105" cy="500065"/>
            </a:xfrm>
            <a:prstGeom prst="rect">
              <a:avLst/>
            </a:prstGeom>
            <a:noFill/>
            <a:ln w="9525">
              <a:noFill/>
              <a:miter lim="800000"/>
              <a:headEnd/>
              <a:tailEnd/>
            </a:ln>
          </p:spPr>
          <p:txBody>
            <a:bodyPr lIns="0" tIns="0" rIns="0" bIns="0"/>
            <a:lstStyle/>
            <a:p>
              <a:pPr marL="717550" lvl="1" indent="-268288" eaLnBrk="0" hangingPunct="0">
                <a:spcBef>
                  <a:spcPct val="20000"/>
                </a:spcBef>
                <a:spcAft>
                  <a:spcPct val="10000"/>
                </a:spcAft>
                <a:buClr>
                  <a:schemeClr val="accent1"/>
                </a:buClr>
                <a:buSzPct val="95000"/>
                <a:buFont typeface="Wingdings" pitchFamily="2" charset="2"/>
                <a:buChar char="u"/>
                <a:defRPr/>
              </a:pPr>
              <a:r>
                <a:rPr lang="fr-FR" sz="1600" kern="0" dirty="0">
                  <a:cs typeface="Arial" pitchFamily="34" charset="0"/>
                </a:rPr>
                <a:t>Les activités recommandées (</a:t>
              </a:r>
              <a:r>
                <a:rPr lang="fr-FR" sz="1600" kern="0" dirty="0" err="1">
                  <a:cs typeface="Arial" pitchFamily="34" charset="0"/>
                </a:rPr>
                <a:t>a,b,c</a:t>
              </a:r>
              <a:r>
                <a:rPr lang="fr-FR" sz="1600" kern="0" dirty="0">
                  <a:cs typeface="Arial" pitchFamily="34" charset="0"/>
                </a:rPr>
                <a:t>, …)</a:t>
              </a:r>
            </a:p>
          </p:txBody>
        </p:sp>
      </p:grpSp>
      <p:grpSp>
        <p:nvGrpSpPr>
          <p:cNvPr id="20" name="Groupe 20"/>
          <p:cNvGrpSpPr>
            <a:grpSpLocks/>
          </p:cNvGrpSpPr>
          <p:nvPr/>
        </p:nvGrpSpPr>
        <p:grpSpPr bwMode="auto">
          <a:xfrm>
            <a:off x="2095501" y="4286251"/>
            <a:ext cx="5357813" cy="1928813"/>
            <a:chOff x="571472" y="4286256"/>
            <a:chExt cx="5357850" cy="1928826"/>
          </a:xfrm>
        </p:grpSpPr>
        <p:sp>
          <p:nvSpPr>
            <p:cNvPr id="68622" name="Légende à une bordure 2 14"/>
            <p:cNvSpPr>
              <a:spLocks/>
            </p:cNvSpPr>
            <p:nvPr/>
          </p:nvSpPr>
          <p:spPr bwMode="auto">
            <a:xfrm>
              <a:off x="5500694" y="4286256"/>
              <a:ext cx="428628" cy="428628"/>
            </a:xfrm>
            <a:prstGeom prst="accentCallout2">
              <a:avLst>
                <a:gd name="adj1" fmla="val 18750"/>
                <a:gd name="adj2" fmla="val -8333"/>
                <a:gd name="adj3" fmla="val 76898"/>
                <a:gd name="adj4" fmla="val -10102"/>
                <a:gd name="adj5" fmla="val 390273"/>
                <a:gd name="adj6" fmla="val -506153"/>
              </a:avLst>
            </a:prstGeom>
            <a:noFill/>
            <a:ln w="25400" algn="ctr">
              <a:solidFill>
                <a:srgbClr val="002060"/>
              </a:solidFill>
              <a:round/>
              <a:headEnd/>
              <a:tailEnd/>
            </a:ln>
          </p:spPr>
          <p:txBody>
            <a:bodyPr lIns="0" tIns="0" rIns="0" bIns="0"/>
            <a:lstStyle/>
            <a:p>
              <a:pPr>
                <a:spcBef>
                  <a:spcPct val="20000"/>
                </a:spcBef>
              </a:pPr>
              <a:endParaRPr lang="fr-FR"/>
            </a:p>
          </p:txBody>
        </p:sp>
        <p:sp>
          <p:nvSpPr>
            <p:cNvPr id="18" name="Espace réservé du contenu 2"/>
            <p:cNvSpPr txBox="1">
              <a:spLocks/>
            </p:cNvSpPr>
            <p:nvPr/>
          </p:nvSpPr>
          <p:spPr bwMode="auto">
            <a:xfrm>
              <a:off x="571472" y="5643578"/>
              <a:ext cx="4283105" cy="571504"/>
            </a:xfrm>
            <a:prstGeom prst="rect">
              <a:avLst/>
            </a:prstGeom>
            <a:noFill/>
            <a:ln w="9525">
              <a:noFill/>
              <a:miter lim="800000"/>
              <a:headEnd/>
              <a:tailEnd/>
            </a:ln>
          </p:spPr>
          <p:txBody>
            <a:bodyPr lIns="0" tIns="0" rIns="0" bIns="0"/>
            <a:lstStyle/>
            <a:p>
              <a:pPr marL="717550" lvl="1" indent="-268288" eaLnBrk="0" hangingPunct="0">
                <a:spcBef>
                  <a:spcPct val="20000"/>
                </a:spcBef>
                <a:spcAft>
                  <a:spcPct val="10000"/>
                </a:spcAft>
                <a:buClr>
                  <a:schemeClr val="accent1"/>
                </a:buClr>
                <a:buSzPct val="95000"/>
                <a:buFont typeface="Wingdings" pitchFamily="2" charset="2"/>
                <a:buChar char="u"/>
                <a:defRPr/>
              </a:pPr>
              <a:r>
                <a:rPr lang="fr-FR" sz="1600" kern="0" dirty="0">
                  <a:cs typeface="Arial" pitchFamily="34" charset="0"/>
                </a:rPr>
                <a:t>Des informations (-&gt;)</a:t>
              </a:r>
            </a:p>
          </p:txBody>
        </p:sp>
      </p:grpSp>
      <p:sp>
        <p:nvSpPr>
          <p:cNvPr id="2" name="Ellipse 1">
            <a:extLst>
              <a:ext uri="{FF2B5EF4-FFF2-40B4-BE49-F238E27FC236}">
                <a16:creationId xmlns:a16="http://schemas.microsoft.com/office/drawing/2014/main" id="{D1235866-A3F0-45BD-A81E-60D29F1A6B40}"/>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46DE9A47-9F3A-4FFF-BC88-3B8A51C45272}"/>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p:cNvSpPr>
            <a:spLocks noGrp="1"/>
          </p:cNvSpPr>
          <p:nvPr>
            <p:ph type="title"/>
          </p:nvPr>
        </p:nvSpPr>
        <p:spPr>
          <a:xfrm>
            <a:off x="1828800" y="448056"/>
            <a:ext cx="5568696" cy="640080"/>
          </a:xfrm>
        </p:spPr>
        <p:txBody>
          <a:bodyPr>
            <a:normAutofit/>
          </a:bodyPr>
          <a:lstStyle/>
          <a:p>
            <a:pPr eaLnBrk="1" hangingPunct="1"/>
            <a:r>
              <a:rPr lang="fr-FR" dirty="0"/>
              <a:t>En synthèse </a:t>
            </a:r>
            <a:r>
              <a:rPr lang="fr-FR" dirty="0" err="1"/>
              <a:t>eSCM</a:t>
            </a:r>
            <a:endParaRPr lang="fr-FR" dirty="0"/>
          </a:p>
        </p:txBody>
      </p:sp>
      <p:graphicFrame>
        <p:nvGraphicFramePr>
          <p:cNvPr id="5" name="Espace réservé du contenu 4"/>
          <p:cNvGraphicFramePr>
            <a:graphicFrameLocks noGrp="1"/>
          </p:cNvGraphicFramePr>
          <p:nvPr>
            <p:ph idx="1"/>
          </p:nvPr>
        </p:nvGraphicFramePr>
        <p:xfrm>
          <a:off x="1524001" y="1285860"/>
          <a:ext cx="5072066" cy="4651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Légende à une bordure 1 9"/>
          <p:cNvSpPr/>
          <p:nvPr/>
        </p:nvSpPr>
        <p:spPr bwMode="auto">
          <a:xfrm>
            <a:off x="5667375" y="2357438"/>
            <a:ext cx="3143250" cy="609398"/>
          </a:xfrm>
          <a:prstGeom prst="accentCallout1">
            <a:avLst>
              <a:gd name="adj1" fmla="val 18750"/>
              <a:gd name="adj2" fmla="val -8333"/>
              <a:gd name="adj3" fmla="val 71823"/>
              <a:gd name="adj4" fmla="val -29084"/>
            </a:avLst>
          </a:prstGeom>
          <a:noFill/>
          <a:ln w="25400" cap="flat" cmpd="sng" algn="ctr">
            <a:solidFill>
              <a:schemeClr val="accent3">
                <a:lumMod val="60000"/>
                <a:lumOff val="40000"/>
              </a:schemeClr>
            </a:solidFill>
            <a:prstDash val="solid"/>
            <a:round/>
            <a:headEnd type="none" w="med" len="med"/>
            <a:tailEnd type="none" w="med" len="med"/>
          </a:ln>
          <a:effectLst/>
        </p:spPr>
        <p:txBody>
          <a:bodyPr lIns="0" tIns="0" rIns="0" bIns="0">
            <a:spAutoFit/>
          </a:bodyPr>
          <a:lstStyle/>
          <a:p>
            <a:pPr>
              <a:spcBef>
                <a:spcPct val="20000"/>
              </a:spcBef>
              <a:defRPr/>
            </a:pPr>
            <a:r>
              <a:rPr lang="fr-FR" dirty="0">
                <a:cs typeface="Arial" pitchFamily="34" charset="0"/>
              </a:rPr>
              <a:t>17 pour </a:t>
            </a:r>
            <a:r>
              <a:rPr lang="fr-FR" dirty="0" err="1">
                <a:cs typeface="Arial" pitchFamily="34" charset="0"/>
              </a:rPr>
              <a:t>eSCM</a:t>
            </a:r>
            <a:r>
              <a:rPr lang="fr-FR" dirty="0">
                <a:cs typeface="Arial" pitchFamily="34" charset="0"/>
              </a:rPr>
              <a:t>-CL</a:t>
            </a:r>
          </a:p>
          <a:p>
            <a:pPr>
              <a:spcBef>
                <a:spcPct val="20000"/>
              </a:spcBef>
              <a:defRPr/>
            </a:pPr>
            <a:r>
              <a:rPr lang="fr-FR" dirty="0">
                <a:cs typeface="Arial" pitchFamily="34" charset="0"/>
              </a:rPr>
              <a:t>12 pour </a:t>
            </a:r>
            <a:r>
              <a:rPr lang="fr-FR" dirty="0" err="1">
                <a:cs typeface="Arial" pitchFamily="34" charset="0"/>
              </a:rPr>
              <a:t>eSCM</a:t>
            </a:r>
            <a:r>
              <a:rPr lang="fr-FR" dirty="0">
                <a:cs typeface="Arial" pitchFamily="34" charset="0"/>
              </a:rPr>
              <a:t>-SP</a:t>
            </a:r>
          </a:p>
        </p:txBody>
      </p:sp>
      <p:sp>
        <p:nvSpPr>
          <p:cNvPr id="11" name="Légende à une bordure 1 10"/>
          <p:cNvSpPr/>
          <p:nvPr/>
        </p:nvSpPr>
        <p:spPr bwMode="auto">
          <a:xfrm>
            <a:off x="5667375" y="3214688"/>
            <a:ext cx="3143250" cy="609398"/>
          </a:xfrm>
          <a:prstGeom prst="accentCallout1">
            <a:avLst>
              <a:gd name="adj1" fmla="val 18750"/>
              <a:gd name="adj2" fmla="val -8333"/>
              <a:gd name="adj3" fmla="val 71823"/>
              <a:gd name="adj4" fmla="val -29084"/>
            </a:avLst>
          </a:prstGeom>
          <a:noFill/>
          <a:ln w="25400" cap="flat" cmpd="sng" algn="ctr">
            <a:solidFill>
              <a:schemeClr val="accent4">
                <a:lumMod val="75000"/>
              </a:schemeClr>
            </a:solidFill>
            <a:prstDash val="solid"/>
            <a:round/>
            <a:headEnd type="none" w="med" len="med"/>
            <a:tailEnd type="none" w="med" len="med"/>
          </a:ln>
          <a:effectLst/>
        </p:spPr>
        <p:txBody>
          <a:bodyPr lIns="0" tIns="0" rIns="0" bIns="0">
            <a:spAutoFit/>
          </a:bodyPr>
          <a:lstStyle/>
          <a:p>
            <a:pPr>
              <a:spcBef>
                <a:spcPct val="20000"/>
              </a:spcBef>
              <a:defRPr/>
            </a:pPr>
            <a:r>
              <a:rPr lang="fr-FR" dirty="0">
                <a:solidFill>
                  <a:schemeClr val="accent4">
                    <a:lumMod val="50000"/>
                  </a:schemeClr>
                </a:solidFill>
                <a:cs typeface="Arial" pitchFamily="34" charset="0"/>
              </a:rPr>
              <a:t>95 pour </a:t>
            </a:r>
            <a:r>
              <a:rPr lang="fr-FR" dirty="0" err="1">
                <a:solidFill>
                  <a:schemeClr val="accent4">
                    <a:lumMod val="50000"/>
                  </a:schemeClr>
                </a:solidFill>
                <a:cs typeface="Arial" pitchFamily="34" charset="0"/>
              </a:rPr>
              <a:t>eSCM</a:t>
            </a:r>
            <a:r>
              <a:rPr lang="fr-FR" dirty="0">
                <a:solidFill>
                  <a:schemeClr val="accent4">
                    <a:lumMod val="50000"/>
                  </a:schemeClr>
                </a:solidFill>
                <a:cs typeface="Arial" pitchFamily="34" charset="0"/>
              </a:rPr>
              <a:t>--CL</a:t>
            </a:r>
          </a:p>
          <a:p>
            <a:pPr>
              <a:spcBef>
                <a:spcPct val="20000"/>
              </a:spcBef>
              <a:defRPr/>
            </a:pPr>
            <a:r>
              <a:rPr lang="fr-FR" dirty="0">
                <a:solidFill>
                  <a:schemeClr val="accent4">
                    <a:lumMod val="50000"/>
                  </a:schemeClr>
                </a:solidFill>
                <a:cs typeface="Arial" pitchFamily="34" charset="0"/>
              </a:rPr>
              <a:t>84 pour </a:t>
            </a:r>
            <a:r>
              <a:rPr lang="fr-FR" dirty="0" err="1">
                <a:solidFill>
                  <a:schemeClr val="accent4">
                    <a:lumMod val="50000"/>
                  </a:schemeClr>
                </a:solidFill>
                <a:cs typeface="Arial" pitchFamily="34" charset="0"/>
              </a:rPr>
              <a:t>eSCM</a:t>
            </a:r>
            <a:r>
              <a:rPr lang="fr-FR" dirty="0">
                <a:solidFill>
                  <a:schemeClr val="accent4">
                    <a:lumMod val="50000"/>
                  </a:schemeClr>
                </a:solidFill>
                <a:cs typeface="Arial" pitchFamily="34" charset="0"/>
              </a:rPr>
              <a:t>-SP</a:t>
            </a:r>
          </a:p>
        </p:txBody>
      </p:sp>
      <p:sp>
        <p:nvSpPr>
          <p:cNvPr id="69638" name="Légende à une bordure 1 11"/>
          <p:cNvSpPr>
            <a:spLocks/>
          </p:cNvSpPr>
          <p:nvPr/>
        </p:nvSpPr>
        <p:spPr bwMode="auto">
          <a:xfrm>
            <a:off x="5667375" y="1357313"/>
            <a:ext cx="3143250" cy="609398"/>
          </a:xfrm>
          <a:prstGeom prst="accentCallout1">
            <a:avLst>
              <a:gd name="adj1" fmla="val 18750"/>
              <a:gd name="adj2" fmla="val -8333"/>
              <a:gd name="adj3" fmla="val 71824"/>
              <a:gd name="adj4" fmla="val -29083"/>
            </a:avLst>
          </a:prstGeom>
          <a:noFill/>
          <a:ln w="25400" algn="ctr">
            <a:solidFill>
              <a:srgbClr val="92D050"/>
            </a:solidFill>
            <a:round/>
            <a:headEnd/>
            <a:tailEnd/>
          </a:ln>
        </p:spPr>
        <p:txBody>
          <a:bodyPr lIns="0" tIns="0" rIns="0" bIns="0">
            <a:spAutoFit/>
          </a:bodyPr>
          <a:lstStyle/>
          <a:p>
            <a:pPr>
              <a:spcBef>
                <a:spcPct val="20000"/>
              </a:spcBef>
            </a:pPr>
            <a:r>
              <a:rPr lang="fr-FR">
                <a:solidFill>
                  <a:srgbClr val="92D050"/>
                </a:solidFill>
              </a:rPr>
              <a:t>5 pour eSCM-CL</a:t>
            </a:r>
          </a:p>
          <a:p>
            <a:pPr>
              <a:spcBef>
                <a:spcPct val="20000"/>
              </a:spcBef>
            </a:pPr>
            <a:r>
              <a:rPr lang="fr-FR">
                <a:solidFill>
                  <a:srgbClr val="92D050"/>
                </a:solidFill>
              </a:rPr>
              <a:t>4 pour eSCM-SP</a:t>
            </a:r>
          </a:p>
        </p:txBody>
      </p:sp>
      <p:sp>
        <p:nvSpPr>
          <p:cNvPr id="8" name="Croix 7"/>
          <p:cNvSpPr/>
          <p:nvPr/>
        </p:nvSpPr>
        <p:spPr bwMode="auto">
          <a:xfrm>
            <a:off x="6810380" y="4303291"/>
            <a:ext cx="1143008" cy="1144965"/>
          </a:xfrm>
          <a:prstGeom prst="plus">
            <a:avLst>
              <a:gd name="adj" fmla="val 40522"/>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lIns="0" tIns="0" rIns="0" bIns="0">
            <a:spAutoFit/>
          </a:bodyPr>
          <a:lstStyle/>
          <a:p>
            <a:pPr>
              <a:spcBef>
                <a:spcPct val="20000"/>
              </a:spcBef>
              <a:defRPr/>
            </a:pPr>
            <a:endParaRPr lang="fr-FR">
              <a:solidFill>
                <a:srgbClr val="E52E81"/>
              </a:solidFill>
            </a:endParaRPr>
          </a:p>
        </p:txBody>
      </p:sp>
      <p:pic>
        <p:nvPicPr>
          <p:cNvPr id="69642" name="Picture 2" descr="LevelsExplained2_Final"/>
          <p:cNvPicPr>
            <a:picLocks noChangeAspect="1" noChangeArrowheads="1"/>
          </p:cNvPicPr>
          <p:nvPr/>
        </p:nvPicPr>
        <p:blipFill>
          <a:blip r:embed="rId7"/>
          <a:srcRect/>
          <a:stretch>
            <a:fillRect/>
          </a:stretch>
        </p:blipFill>
        <p:spPr bwMode="auto">
          <a:xfrm>
            <a:off x="8239125" y="3571876"/>
            <a:ext cx="2171700" cy="1071563"/>
          </a:xfrm>
          <a:prstGeom prst="rect">
            <a:avLst/>
          </a:prstGeom>
          <a:noFill/>
          <a:ln w="9525">
            <a:noFill/>
            <a:miter lim="800000"/>
            <a:headEnd/>
            <a:tailEnd/>
          </a:ln>
        </p:spPr>
      </p:pic>
      <p:pic>
        <p:nvPicPr>
          <p:cNvPr id="69643" name="Picture 3" descr="1_6CapabilityLevels(eSCM-CL)"/>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7881939" y="4714876"/>
            <a:ext cx="2471737" cy="1350963"/>
          </a:xfrm>
          <a:prstGeom prst="rect">
            <a:avLst/>
          </a:prstGeom>
          <a:noFill/>
          <a:ln w="9525">
            <a:noFill/>
            <a:miter lim="800000"/>
            <a:headEnd/>
            <a:tailEnd/>
          </a:ln>
        </p:spPr>
      </p:pic>
      <p:sp>
        <p:nvSpPr>
          <p:cNvPr id="2" name="Ellipse 1">
            <a:extLst>
              <a:ext uri="{FF2B5EF4-FFF2-40B4-BE49-F238E27FC236}">
                <a16:creationId xmlns:a16="http://schemas.microsoft.com/office/drawing/2014/main" id="{C558D691-357E-4AFE-A755-6384318113EC}"/>
              </a:ext>
            </a:extLst>
          </p:cNvPr>
          <p:cNvSpPr/>
          <p:nvPr/>
        </p:nvSpPr>
        <p:spPr>
          <a:xfrm>
            <a:off x="613694" y="422656"/>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2</a:t>
            </a:r>
          </a:p>
        </p:txBody>
      </p:sp>
      <p:pic>
        <p:nvPicPr>
          <p:cNvPr id="3" name="Image 2" descr="epsi-logo-cmjn">
            <a:extLst>
              <a:ext uri="{FF2B5EF4-FFF2-40B4-BE49-F238E27FC236}">
                <a16:creationId xmlns:a16="http://schemas.microsoft.com/office/drawing/2014/main" id="{E56D33CD-AB64-4961-98E7-7C1991273351}"/>
              </a:ext>
            </a:extLst>
          </p:cNvPr>
          <p:cNvPicPr>
            <a:picLocks noChangeAspect="1" noChangeArrowheads="1"/>
          </p:cNvPicPr>
          <p:nvPr/>
        </p:nvPicPr>
        <p:blipFill>
          <a:blip r:embed="rId9" cstate="print"/>
          <a:srcRect/>
          <a:stretch>
            <a:fillRect/>
          </a:stretch>
        </p:blipFill>
        <p:spPr bwMode="auto">
          <a:xfrm>
            <a:off x="10506532" y="296048"/>
            <a:ext cx="1305759" cy="792088"/>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E582-5753-4823-B235-734F8754367A}"/>
              </a:ext>
            </a:extLst>
          </p:cNvPr>
          <p:cNvSpPr>
            <a:spLocks noGrp="1"/>
          </p:cNvSpPr>
          <p:nvPr>
            <p:ph type="title"/>
          </p:nvPr>
        </p:nvSpPr>
        <p:spPr>
          <a:xfrm>
            <a:off x="1469571" y="448056"/>
            <a:ext cx="5928755" cy="640080"/>
          </a:xfrm>
        </p:spPr>
        <p:txBody>
          <a:bodyPr/>
          <a:lstStyle/>
          <a:p>
            <a:r>
              <a:rPr lang="fr-FR" dirty="0"/>
              <a:t>Les méthodes du marché</a:t>
            </a:r>
          </a:p>
        </p:txBody>
      </p:sp>
      <p:sp>
        <p:nvSpPr>
          <p:cNvPr id="4" name="Ellipse 3">
            <a:extLst>
              <a:ext uri="{FF2B5EF4-FFF2-40B4-BE49-F238E27FC236}">
                <a16:creationId xmlns:a16="http://schemas.microsoft.com/office/drawing/2014/main" id="{4FCC0F00-A15F-4869-B1BA-525D251866D4}"/>
              </a:ext>
            </a:extLst>
          </p:cNvPr>
          <p:cNvSpPr/>
          <p:nvPr/>
        </p:nvSpPr>
        <p:spPr>
          <a:xfrm>
            <a:off x="587829" y="423509"/>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graphicFrame>
        <p:nvGraphicFramePr>
          <p:cNvPr id="7" name="Diagramme 6">
            <a:extLst>
              <a:ext uri="{FF2B5EF4-FFF2-40B4-BE49-F238E27FC236}">
                <a16:creationId xmlns:a16="http://schemas.microsoft.com/office/drawing/2014/main" id="{78F1E841-A2B9-4EE7-BEF1-73DA9246B4E4}"/>
              </a:ext>
            </a:extLst>
          </p:cNvPr>
          <p:cNvGraphicFramePr/>
          <p:nvPr>
            <p:extLst>
              <p:ext uri="{D42A27DB-BD31-4B8C-83A1-F6EECF244321}">
                <p14:modId xmlns:p14="http://schemas.microsoft.com/office/powerpoint/2010/main" val="3366342528"/>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30BFA6A-C0B2-4209-909F-BB35DAB27098}"/>
              </a:ext>
            </a:extLst>
          </p:cNvPr>
          <p:cNvSpPr/>
          <p:nvPr/>
        </p:nvSpPr>
        <p:spPr>
          <a:xfrm>
            <a:off x="2159568" y="1371738"/>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1</a:t>
            </a:r>
          </a:p>
        </p:txBody>
      </p:sp>
      <p:sp>
        <p:nvSpPr>
          <p:cNvPr id="10" name="Rectangle 9">
            <a:extLst>
              <a:ext uri="{FF2B5EF4-FFF2-40B4-BE49-F238E27FC236}">
                <a16:creationId xmlns:a16="http://schemas.microsoft.com/office/drawing/2014/main" id="{732CA743-F5C5-4A5B-BE3F-21D4BBD2814C}"/>
              </a:ext>
            </a:extLst>
          </p:cNvPr>
          <p:cNvSpPr/>
          <p:nvPr/>
        </p:nvSpPr>
        <p:spPr>
          <a:xfrm>
            <a:off x="2667909" y="2351141"/>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2</a:t>
            </a:r>
          </a:p>
        </p:txBody>
      </p:sp>
      <p:sp>
        <p:nvSpPr>
          <p:cNvPr id="12" name="Rectangle 11">
            <a:extLst>
              <a:ext uri="{FF2B5EF4-FFF2-40B4-BE49-F238E27FC236}">
                <a16:creationId xmlns:a16="http://schemas.microsoft.com/office/drawing/2014/main" id="{014FAEBD-AE9C-476D-9078-CC83D624E7B7}"/>
              </a:ext>
            </a:extLst>
          </p:cNvPr>
          <p:cNvSpPr/>
          <p:nvPr/>
        </p:nvSpPr>
        <p:spPr>
          <a:xfrm>
            <a:off x="2838720" y="3391877"/>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3</a:t>
            </a:r>
          </a:p>
        </p:txBody>
      </p:sp>
      <p:sp>
        <p:nvSpPr>
          <p:cNvPr id="14" name="Rectangle 13">
            <a:extLst>
              <a:ext uri="{FF2B5EF4-FFF2-40B4-BE49-F238E27FC236}">
                <a16:creationId xmlns:a16="http://schemas.microsoft.com/office/drawing/2014/main" id="{5DA42824-3E58-43F9-8638-DE81DE41D63D}"/>
              </a:ext>
            </a:extLst>
          </p:cNvPr>
          <p:cNvSpPr/>
          <p:nvPr/>
        </p:nvSpPr>
        <p:spPr>
          <a:xfrm>
            <a:off x="2662794" y="437128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4</a:t>
            </a:r>
          </a:p>
        </p:txBody>
      </p:sp>
      <p:sp>
        <p:nvSpPr>
          <p:cNvPr id="16" name="Rectangle 15">
            <a:extLst>
              <a:ext uri="{FF2B5EF4-FFF2-40B4-BE49-F238E27FC236}">
                <a16:creationId xmlns:a16="http://schemas.microsoft.com/office/drawing/2014/main" id="{A7DEB05F-A5A8-43AB-8E1F-AEE7FA454A77}"/>
              </a:ext>
            </a:extLst>
          </p:cNvPr>
          <p:cNvSpPr/>
          <p:nvPr/>
        </p:nvSpPr>
        <p:spPr>
          <a:xfrm>
            <a:off x="2159568" y="541967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5</a:t>
            </a:r>
          </a:p>
        </p:txBody>
      </p:sp>
      <p:pic>
        <p:nvPicPr>
          <p:cNvPr id="3" name="Image 2" descr="epsi-logo-cmjn">
            <a:extLst>
              <a:ext uri="{FF2B5EF4-FFF2-40B4-BE49-F238E27FC236}">
                <a16:creationId xmlns:a16="http://schemas.microsoft.com/office/drawing/2014/main" id="{C8E928F6-4E0D-4F9B-909F-8E0CEC3D3D90}"/>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83742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a:extLst>
              <a:ext uri="{FF2B5EF4-FFF2-40B4-BE49-F238E27FC236}">
                <a16:creationId xmlns:a16="http://schemas.microsoft.com/office/drawing/2014/main" id="{F3DA16B4-05AE-4573-B35F-67976C654CF5}"/>
              </a:ext>
            </a:extLst>
          </p:cNvPr>
          <p:cNvSpPr>
            <a:spLocks noGrp="1" noChangeArrowheads="1"/>
          </p:cNvSpPr>
          <p:nvPr>
            <p:ph type="title"/>
          </p:nvPr>
        </p:nvSpPr>
        <p:spPr>
          <a:xfrm>
            <a:off x="1675376" y="448056"/>
            <a:ext cx="5722119" cy="640080"/>
          </a:xfrm>
        </p:spPr>
        <p:txBody>
          <a:bodyPr>
            <a:normAutofit fontScale="90000"/>
          </a:bodyPr>
          <a:lstStyle/>
          <a:p>
            <a:r>
              <a:rPr lang="fr-FR" altLang="fr-FR" dirty="0"/>
              <a:t>CMMI</a:t>
            </a:r>
            <a:br>
              <a:rPr lang="en-US" altLang="fr-FR" dirty="0">
                <a:cs typeface="Arial" panose="020B0604020202020204" pitchFamily="34" charset="0"/>
              </a:rPr>
            </a:br>
            <a:r>
              <a:rPr lang="fr-FR" altLang="fr-FR" dirty="0"/>
              <a:t> </a:t>
            </a:r>
            <a:r>
              <a:rPr lang="fr-FR" altLang="fr-FR" dirty="0" err="1"/>
              <a:t>Capability</a:t>
            </a:r>
            <a:r>
              <a:rPr lang="fr-FR" altLang="fr-FR" dirty="0"/>
              <a:t> </a:t>
            </a:r>
            <a:r>
              <a:rPr lang="fr-FR" altLang="fr-FR" dirty="0" err="1"/>
              <a:t>Maturity</a:t>
            </a:r>
            <a:r>
              <a:rPr lang="fr-FR" altLang="fr-FR" dirty="0"/>
              <a:t> Model </a:t>
            </a:r>
            <a:r>
              <a:rPr lang="fr-FR" altLang="fr-FR" dirty="0" err="1"/>
              <a:t>Integration</a:t>
            </a:r>
            <a:endParaRPr lang="fr-FR" altLang="fr-FR" dirty="0"/>
          </a:p>
        </p:txBody>
      </p:sp>
      <p:sp>
        <p:nvSpPr>
          <p:cNvPr id="954371" name="Rectangle 3">
            <a:extLst>
              <a:ext uri="{FF2B5EF4-FFF2-40B4-BE49-F238E27FC236}">
                <a16:creationId xmlns:a16="http://schemas.microsoft.com/office/drawing/2014/main" id="{2DACEF19-8999-401B-A891-2B84DDFFA63E}"/>
              </a:ext>
            </a:extLst>
          </p:cNvPr>
          <p:cNvSpPr>
            <a:spLocks noGrp="1" noChangeArrowheads="1"/>
          </p:cNvSpPr>
          <p:nvPr>
            <p:ph type="body" idx="1"/>
          </p:nvPr>
        </p:nvSpPr>
        <p:spPr>
          <a:xfrm>
            <a:off x="2351088" y="1773238"/>
            <a:ext cx="3960812" cy="4248150"/>
          </a:xfrm>
          <a:ln>
            <a:solidFill>
              <a:schemeClr val="tx2"/>
            </a:solidFill>
            <a:miter lim="800000"/>
            <a:headEnd/>
            <a:tailEnd/>
          </a:ln>
        </p:spPr>
        <p:txBody>
          <a:bodyPr>
            <a:normAutofit/>
          </a:bodyPr>
          <a:lstStyle/>
          <a:p>
            <a:pPr>
              <a:lnSpc>
                <a:spcPct val="120000"/>
              </a:lnSpc>
              <a:spcBef>
                <a:spcPts val="0"/>
              </a:spcBef>
              <a:spcAft>
                <a:spcPts val="0"/>
              </a:spcAft>
            </a:pPr>
            <a:r>
              <a:rPr lang="fr-FR" altLang="fr-FR" sz="1600"/>
              <a:t>Référentiel des bonnes pratiques pour les systèmes développés (les applications, équipements,… )</a:t>
            </a:r>
          </a:p>
          <a:p>
            <a:pPr>
              <a:lnSpc>
                <a:spcPct val="120000"/>
              </a:lnSpc>
              <a:spcBef>
                <a:spcPts val="0"/>
              </a:spcBef>
              <a:spcAft>
                <a:spcPts val="0"/>
              </a:spcAft>
            </a:pPr>
            <a:endParaRPr lang="fr-FR" altLang="fr-FR" sz="1600"/>
          </a:p>
          <a:p>
            <a:pPr>
              <a:lnSpc>
                <a:spcPct val="120000"/>
              </a:lnSpc>
              <a:spcBef>
                <a:spcPts val="0"/>
              </a:spcBef>
              <a:spcAft>
                <a:spcPts val="0"/>
              </a:spcAft>
            </a:pPr>
            <a:r>
              <a:rPr lang="fr-FR" altLang="fr-FR" sz="1600"/>
              <a:t>CMMI introduit les notions de </a:t>
            </a:r>
          </a:p>
          <a:p>
            <a:pPr lvl="1">
              <a:lnSpc>
                <a:spcPct val="120000"/>
              </a:lnSpc>
              <a:spcBef>
                <a:spcPts val="0"/>
              </a:spcBef>
              <a:spcAft>
                <a:spcPts val="0"/>
              </a:spcAft>
            </a:pPr>
            <a:r>
              <a:rPr lang="fr-FR" altLang="fr-FR" sz="1400"/>
              <a:t>Capability : être capable de faire</a:t>
            </a:r>
          </a:p>
          <a:p>
            <a:pPr lvl="2">
              <a:lnSpc>
                <a:spcPct val="120000"/>
              </a:lnSpc>
              <a:spcBef>
                <a:spcPts val="0"/>
              </a:spcBef>
              <a:spcAft>
                <a:spcPts val="0"/>
              </a:spcAft>
            </a:pPr>
            <a:r>
              <a:rPr lang="fr-FR" altLang="fr-FR"/>
              <a:t>5 Niveaux  Process Area*</a:t>
            </a:r>
          </a:p>
          <a:p>
            <a:pPr lvl="1">
              <a:lnSpc>
                <a:spcPct val="120000"/>
              </a:lnSpc>
              <a:spcBef>
                <a:spcPts val="0"/>
              </a:spcBef>
              <a:spcAft>
                <a:spcPts val="0"/>
              </a:spcAft>
            </a:pPr>
            <a:r>
              <a:rPr lang="fr-FR" altLang="fr-FR" sz="1400"/>
              <a:t>Maturity : maturité de l’organisation</a:t>
            </a:r>
          </a:p>
          <a:p>
            <a:pPr lvl="2">
              <a:lnSpc>
                <a:spcPct val="120000"/>
              </a:lnSpc>
              <a:spcBef>
                <a:spcPts val="0"/>
              </a:spcBef>
              <a:spcAft>
                <a:spcPts val="0"/>
              </a:spcAft>
            </a:pPr>
            <a:r>
              <a:rPr lang="fr-FR" altLang="fr-FR"/>
              <a:t> 5 Niveaux  pour une organisation</a:t>
            </a:r>
          </a:p>
          <a:p>
            <a:pPr>
              <a:lnSpc>
                <a:spcPct val="120000"/>
              </a:lnSpc>
              <a:spcBef>
                <a:spcPts val="0"/>
              </a:spcBef>
              <a:spcAft>
                <a:spcPts val="0"/>
              </a:spcAft>
            </a:pPr>
            <a:r>
              <a:rPr lang="fr-FR" altLang="fr-FR" sz="1600"/>
              <a:t>Il y a deux représentations du modèle :</a:t>
            </a:r>
          </a:p>
          <a:p>
            <a:pPr lvl="1">
              <a:lnSpc>
                <a:spcPct val="120000"/>
              </a:lnSpc>
              <a:spcBef>
                <a:spcPts val="0"/>
              </a:spcBef>
              <a:spcAft>
                <a:spcPts val="0"/>
              </a:spcAft>
            </a:pPr>
            <a:r>
              <a:rPr lang="fr-FR" altLang="fr-FR" sz="1400"/>
              <a:t>La représentation continue  (</a:t>
            </a:r>
            <a:r>
              <a:rPr lang="fr-FR" altLang="fr-FR" sz="900"/>
              <a:t>groupement de PA par catégorie)</a:t>
            </a:r>
          </a:p>
          <a:p>
            <a:pPr lvl="1">
              <a:lnSpc>
                <a:spcPct val="120000"/>
              </a:lnSpc>
              <a:spcBef>
                <a:spcPts val="0"/>
              </a:spcBef>
              <a:spcAft>
                <a:spcPts val="0"/>
              </a:spcAft>
            </a:pPr>
            <a:r>
              <a:rPr lang="fr-FR" altLang="fr-FR" sz="1400"/>
              <a:t>La représentation à étages  (</a:t>
            </a:r>
            <a:r>
              <a:rPr lang="fr-FR" altLang="fr-FR" sz="900"/>
              <a:t>groupement de PA par niveau)</a:t>
            </a:r>
          </a:p>
          <a:p>
            <a:pPr lvl="1">
              <a:lnSpc>
                <a:spcPct val="120000"/>
              </a:lnSpc>
              <a:spcBef>
                <a:spcPts val="0"/>
              </a:spcBef>
              <a:spcAft>
                <a:spcPts val="0"/>
              </a:spcAft>
            </a:pPr>
            <a:endParaRPr lang="fr-FR" altLang="fr-FR" sz="1400"/>
          </a:p>
        </p:txBody>
      </p:sp>
      <p:sp>
        <p:nvSpPr>
          <p:cNvPr id="954372" name="Rectangle 4">
            <a:extLst>
              <a:ext uri="{FF2B5EF4-FFF2-40B4-BE49-F238E27FC236}">
                <a16:creationId xmlns:a16="http://schemas.microsoft.com/office/drawing/2014/main" id="{FE1F8522-03E4-484F-9057-5799D31F419F}"/>
              </a:ext>
            </a:extLst>
          </p:cNvPr>
          <p:cNvSpPr>
            <a:spLocks noChangeArrowheads="1"/>
          </p:cNvSpPr>
          <p:nvPr/>
        </p:nvSpPr>
        <p:spPr bwMode="auto">
          <a:xfrm>
            <a:off x="6527801" y="1773238"/>
            <a:ext cx="3889375" cy="42481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4163" indent="-284163" algn="l">
              <a:spcBef>
                <a:spcPct val="25000"/>
              </a:spcBef>
              <a:spcAft>
                <a:spcPct val="25000"/>
              </a:spcAft>
              <a:buClr>
                <a:schemeClr val="tx2"/>
              </a:buClr>
              <a:buFont typeface="Wingdings 3" panose="05040102010807070707" pitchFamily="18" charset="2"/>
              <a:buChar char="u"/>
              <a:defRPr sz="2000" b="1">
                <a:solidFill>
                  <a:schemeClr val="tx1"/>
                </a:solidFill>
                <a:latin typeface="Arial" panose="020B0604020202020204" pitchFamily="34" charset="0"/>
              </a:defRPr>
            </a:lvl1pPr>
            <a:lvl2pPr marL="669925" indent="-195263" algn="l">
              <a:spcBef>
                <a:spcPct val="25000"/>
              </a:spcBef>
              <a:spcAft>
                <a:spcPct val="25000"/>
              </a:spcAft>
              <a:buSzPct val="120000"/>
              <a:buFont typeface="Wingdings" panose="05000000000000000000" pitchFamily="2" charset="2"/>
              <a:buChar char="w"/>
              <a:defRPr b="1">
                <a:solidFill>
                  <a:schemeClr val="tx1"/>
                </a:solidFill>
                <a:latin typeface="Arial" panose="020B0604020202020204" pitchFamily="34" charset="0"/>
              </a:defRPr>
            </a:lvl2pPr>
            <a:lvl3pPr marL="1155700" indent="-204788" algn="l">
              <a:spcBef>
                <a:spcPct val="25000"/>
              </a:spcBef>
              <a:spcAft>
                <a:spcPct val="25000"/>
              </a:spcAft>
              <a:buClr>
                <a:schemeClr val="tx2"/>
              </a:buClr>
              <a:buSzPct val="60000"/>
              <a:buFont typeface="Wingdings" panose="05000000000000000000" pitchFamily="2" charset="2"/>
              <a:buChar char="l"/>
              <a:defRPr sz="1600" b="1">
                <a:solidFill>
                  <a:schemeClr val="tx1"/>
                </a:solidFill>
                <a:latin typeface="Arial" panose="020B0604020202020204" pitchFamily="34" charset="0"/>
              </a:defRPr>
            </a:lvl3pPr>
            <a:lvl4pPr marL="1530350" indent="-184150" algn="l">
              <a:spcBef>
                <a:spcPct val="25000"/>
              </a:spcBef>
              <a:spcAft>
                <a:spcPct val="25000"/>
              </a:spcAft>
              <a:buClr>
                <a:schemeClr val="tx2"/>
              </a:buClr>
              <a:buChar char="-"/>
              <a:defRPr sz="1400" b="1">
                <a:solidFill>
                  <a:schemeClr val="tx1"/>
                </a:solidFill>
                <a:latin typeface="Arial" panose="020B0604020202020204" pitchFamily="34" charset="0"/>
              </a:defRPr>
            </a:lvl4pPr>
            <a:lvl5pPr marL="1909763" indent="176213" algn="l">
              <a:lnSpc>
                <a:spcPct val="110000"/>
              </a:lnSpc>
              <a:buChar char="•"/>
              <a:defRPr sz="1600">
                <a:solidFill>
                  <a:schemeClr val="tx1"/>
                </a:solidFill>
                <a:latin typeface="Arial" panose="020B0604020202020204" pitchFamily="34" charset="0"/>
              </a:defRPr>
            </a:lvl5pPr>
            <a:lvl6pPr marL="23669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6pPr>
            <a:lvl7pPr marL="28241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7pPr>
            <a:lvl8pPr marL="32813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8pPr>
            <a:lvl9pPr marL="37385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9pPr>
          </a:lstStyle>
          <a:p>
            <a:pPr>
              <a:lnSpc>
                <a:spcPct val="100000"/>
              </a:lnSpc>
              <a:buSzTx/>
            </a:pPr>
            <a:r>
              <a:rPr lang="fr-FR" altLang="fr-FR" sz="1600"/>
              <a:t>CMMI a été conçu par le Software Engineering Institute, avec des membres de l’industrie et du gouvernement</a:t>
            </a:r>
            <a:r>
              <a:rPr lang="fr-FR" altLang="fr-FR"/>
              <a:t> </a:t>
            </a:r>
            <a:r>
              <a:rPr lang="fr-FR" altLang="fr-FR" sz="1600"/>
              <a:t>U.S</a:t>
            </a:r>
          </a:p>
          <a:p>
            <a:pPr>
              <a:lnSpc>
                <a:spcPct val="100000"/>
              </a:lnSpc>
              <a:buSzTx/>
            </a:pPr>
            <a:r>
              <a:rPr lang="fr-FR" altLang="fr-FR" sz="1600"/>
              <a:t>CMM est l’intégration de plusieurs modèles dont SW-CMM, IPD-CMM, EIA/IS-731</a:t>
            </a:r>
          </a:p>
          <a:p>
            <a:pPr lvl="1">
              <a:lnSpc>
                <a:spcPct val="80000"/>
              </a:lnSpc>
            </a:pPr>
            <a:endParaRPr lang="fr-FR" altLang="fr-FR" sz="800"/>
          </a:p>
          <a:p>
            <a:pPr>
              <a:lnSpc>
                <a:spcPct val="80000"/>
              </a:lnSpc>
              <a:buSzTx/>
            </a:pPr>
            <a:r>
              <a:rPr lang="fr-FR" altLang="fr-FR" sz="1600"/>
              <a:t>Dates clés</a:t>
            </a:r>
          </a:p>
          <a:p>
            <a:pPr lvl="1">
              <a:lnSpc>
                <a:spcPct val="100000"/>
              </a:lnSpc>
            </a:pPr>
            <a:r>
              <a:rPr lang="fr-FR" altLang="fr-FR" sz="1600"/>
              <a:t>1990 : SW/CMM …. </a:t>
            </a:r>
          </a:p>
          <a:p>
            <a:pPr lvl="1">
              <a:lnSpc>
                <a:spcPct val="100000"/>
              </a:lnSpc>
            </a:pPr>
            <a:r>
              <a:rPr lang="fr-FR" altLang="fr-FR" sz="1600"/>
              <a:t>2002 CMMI V1.1</a:t>
            </a:r>
          </a:p>
          <a:p>
            <a:pPr lvl="1">
              <a:lnSpc>
                <a:spcPct val="80000"/>
              </a:lnSpc>
            </a:pPr>
            <a:endParaRPr lang="fr-FR" altLang="fr-FR" sz="1200"/>
          </a:p>
          <a:p>
            <a:pPr>
              <a:lnSpc>
                <a:spcPct val="80000"/>
              </a:lnSpc>
              <a:buSzTx/>
            </a:pPr>
            <a:endParaRPr lang="fr-FR" altLang="fr-FR" sz="1600"/>
          </a:p>
        </p:txBody>
      </p:sp>
      <p:sp>
        <p:nvSpPr>
          <p:cNvPr id="954373" name="Rectangle 5">
            <a:extLst>
              <a:ext uri="{FF2B5EF4-FFF2-40B4-BE49-F238E27FC236}">
                <a16:creationId xmlns:a16="http://schemas.microsoft.com/office/drawing/2014/main" id="{A41E74AD-CF25-4360-8F34-219D441E36EA}"/>
              </a:ext>
            </a:extLst>
          </p:cNvPr>
          <p:cNvSpPr>
            <a:spLocks noChangeArrowheads="1"/>
          </p:cNvSpPr>
          <p:nvPr/>
        </p:nvSpPr>
        <p:spPr bwMode="auto">
          <a:xfrm>
            <a:off x="2351088" y="1268414"/>
            <a:ext cx="3960812"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Positionnement</a:t>
            </a:r>
          </a:p>
        </p:txBody>
      </p:sp>
      <p:sp>
        <p:nvSpPr>
          <p:cNvPr id="954374" name="Rectangle 6">
            <a:extLst>
              <a:ext uri="{FF2B5EF4-FFF2-40B4-BE49-F238E27FC236}">
                <a16:creationId xmlns:a16="http://schemas.microsoft.com/office/drawing/2014/main" id="{9018A63B-CEC1-4930-BEE9-AFD29724A272}"/>
              </a:ext>
            </a:extLst>
          </p:cNvPr>
          <p:cNvSpPr>
            <a:spLocks noChangeArrowheads="1"/>
          </p:cNvSpPr>
          <p:nvPr/>
        </p:nvSpPr>
        <p:spPr bwMode="auto">
          <a:xfrm>
            <a:off x="6527801" y="1268414"/>
            <a:ext cx="3889375"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Origine</a:t>
            </a:r>
          </a:p>
        </p:txBody>
      </p:sp>
      <p:sp>
        <p:nvSpPr>
          <p:cNvPr id="2" name="Ellipse 1">
            <a:extLst>
              <a:ext uri="{FF2B5EF4-FFF2-40B4-BE49-F238E27FC236}">
                <a16:creationId xmlns:a16="http://schemas.microsoft.com/office/drawing/2014/main" id="{DD33B1CA-59FF-4711-A584-85D96C4E68B5}"/>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3" name="Image 2" descr="epsi-logo-cmjn">
            <a:extLst>
              <a:ext uri="{FF2B5EF4-FFF2-40B4-BE49-F238E27FC236}">
                <a16:creationId xmlns:a16="http://schemas.microsoft.com/office/drawing/2014/main" id="{574CCD9A-C409-43EE-B12F-D5D9DD9269E2}"/>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a:extLst>
              <a:ext uri="{FF2B5EF4-FFF2-40B4-BE49-F238E27FC236}">
                <a16:creationId xmlns:a16="http://schemas.microsoft.com/office/drawing/2014/main" id="{34DCA0FA-6501-4E2F-AD8D-4466E29AD622}"/>
              </a:ext>
            </a:extLst>
          </p:cNvPr>
          <p:cNvSpPr>
            <a:spLocks noGrp="1" noChangeArrowheads="1"/>
          </p:cNvSpPr>
          <p:nvPr>
            <p:ph type="title"/>
          </p:nvPr>
        </p:nvSpPr>
        <p:spPr>
          <a:xfrm>
            <a:off x="1774824" y="448056"/>
            <a:ext cx="5622672" cy="640080"/>
          </a:xfrm>
        </p:spPr>
        <p:txBody>
          <a:bodyPr>
            <a:normAutofit fontScale="90000"/>
          </a:bodyPr>
          <a:lstStyle/>
          <a:p>
            <a:r>
              <a:rPr lang="fr-FR" altLang="fr-FR" dirty="0"/>
              <a:t>CMMI</a:t>
            </a:r>
            <a:br>
              <a:rPr lang="fr-FR" altLang="fr-FR" dirty="0"/>
            </a:br>
            <a:r>
              <a:rPr lang="fr-FR" altLang="fr-FR" dirty="0"/>
              <a:t> </a:t>
            </a:r>
            <a:r>
              <a:rPr lang="fr-FR" altLang="fr-FR" dirty="0" err="1"/>
              <a:t>Capability</a:t>
            </a:r>
            <a:r>
              <a:rPr lang="fr-FR" altLang="fr-FR" dirty="0"/>
              <a:t> </a:t>
            </a:r>
            <a:r>
              <a:rPr lang="fr-FR" altLang="fr-FR" dirty="0" err="1"/>
              <a:t>Maturity</a:t>
            </a:r>
            <a:r>
              <a:rPr lang="fr-FR" altLang="fr-FR" dirty="0"/>
              <a:t> Model </a:t>
            </a:r>
            <a:r>
              <a:rPr lang="fr-FR" altLang="fr-FR" dirty="0" err="1"/>
              <a:t>Integration</a:t>
            </a:r>
            <a:endParaRPr lang="fr-FR" altLang="fr-FR" dirty="0"/>
          </a:p>
        </p:txBody>
      </p:sp>
      <p:sp>
        <p:nvSpPr>
          <p:cNvPr id="955395" name="Rectangle 3">
            <a:extLst>
              <a:ext uri="{FF2B5EF4-FFF2-40B4-BE49-F238E27FC236}">
                <a16:creationId xmlns:a16="http://schemas.microsoft.com/office/drawing/2014/main" id="{35576851-DB2A-4432-8F4C-AA88FCF5F59F}"/>
              </a:ext>
            </a:extLst>
          </p:cNvPr>
          <p:cNvSpPr>
            <a:spLocks noGrp="1" noChangeArrowheads="1"/>
          </p:cNvSpPr>
          <p:nvPr>
            <p:ph type="body" idx="1"/>
          </p:nvPr>
        </p:nvSpPr>
        <p:spPr>
          <a:xfrm>
            <a:off x="731044" y="1652499"/>
            <a:ext cx="3960812" cy="1152525"/>
          </a:xfrm>
          <a:ln>
            <a:solidFill>
              <a:schemeClr val="tx2"/>
            </a:solidFill>
            <a:miter lim="800000"/>
            <a:headEnd/>
            <a:tailEnd/>
          </a:ln>
        </p:spPr>
        <p:txBody>
          <a:bodyPr>
            <a:normAutofit fontScale="92500" lnSpcReduction="20000"/>
          </a:bodyPr>
          <a:lstStyle/>
          <a:p>
            <a:r>
              <a:rPr lang="fr-FR" altLang="fr-FR" sz="1600" dirty="0"/>
              <a:t>Développement applicatif</a:t>
            </a:r>
          </a:p>
          <a:p>
            <a:r>
              <a:rPr lang="fr-FR" altLang="fr-FR" sz="1600" dirty="0"/>
              <a:t>Maintenance applicative</a:t>
            </a:r>
          </a:p>
          <a:p>
            <a:pPr>
              <a:buFont typeface="Wingdings 3" panose="05040102010807070707" pitchFamily="18" charset="2"/>
              <a:buNone/>
            </a:pPr>
            <a:endParaRPr lang="fr-FR" altLang="fr-FR" sz="1600" dirty="0"/>
          </a:p>
          <a:p>
            <a:endParaRPr lang="fr-FR" altLang="fr-FR" sz="900" dirty="0"/>
          </a:p>
        </p:txBody>
      </p:sp>
      <p:sp>
        <p:nvSpPr>
          <p:cNvPr id="955397" name="Rectangle 5">
            <a:extLst>
              <a:ext uri="{FF2B5EF4-FFF2-40B4-BE49-F238E27FC236}">
                <a16:creationId xmlns:a16="http://schemas.microsoft.com/office/drawing/2014/main" id="{7C8EB9FC-49F3-4260-A222-2EFA95D94AB6}"/>
              </a:ext>
            </a:extLst>
          </p:cNvPr>
          <p:cNvSpPr>
            <a:spLocks noChangeArrowheads="1"/>
          </p:cNvSpPr>
          <p:nvPr/>
        </p:nvSpPr>
        <p:spPr bwMode="auto">
          <a:xfrm>
            <a:off x="680122" y="1177874"/>
            <a:ext cx="3960812"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Champ d’application</a:t>
            </a:r>
          </a:p>
        </p:txBody>
      </p:sp>
      <p:sp>
        <p:nvSpPr>
          <p:cNvPr id="955398" name="Rectangle 6">
            <a:extLst>
              <a:ext uri="{FF2B5EF4-FFF2-40B4-BE49-F238E27FC236}">
                <a16:creationId xmlns:a16="http://schemas.microsoft.com/office/drawing/2014/main" id="{10C81C0F-3F8E-4600-A196-4F5DD8A5BD58}"/>
              </a:ext>
            </a:extLst>
          </p:cNvPr>
          <p:cNvSpPr>
            <a:spLocks noChangeArrowheads="1"/>
          </p:cNvSpPr>
          <p:nvPr/>
        </p:nvSpPr>
        <p:spPr bwMode="auto">
          <a:xfrm>
            <a:off x="5857770" y="1177874"/>
            <a:ext cx="4105275"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Contenu</a:t>
            </a:r>
          </a:p>
        </p:txBody>
      </p:sp>
      <p:pic>
        <p:nvPicPr>
          <p:cNvPr id="955403" name="Picture 11">
            <a:extLst>
              <a:ext uri="{FF2B5EF4-FFF2-40B4-BE49-F238E27FC236}">
                <a16:creationId xmlns:a16="http://schemas.microsoft.com/office/drawing/2014/main" id="{A7D6DB13-1F73-4036-BF00-2543E1AF5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550" y="1916114"/>
            <a:ext cx="575945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5404" name="AutoShape 12">
            <a:extLst>
              <a:ext uri="{FF2B5EF4-FFF2-40B4-BE49-F238E27FC236}">
                <a16:creationId xmlns:a16="http://schemas.microsoft.com/office/drawing/2014/main" id="{1B45AE95-9F87-4368-8B68-57DFF4A26436}"/>
              </a:ext>
            </a:extLst>
          </p:cNvPr>
          <p:cNvSpPr>
            <a:spLocks noChangeArrowheads="1"/>
          </p:cNvSpPr>
          <p:nvPr/>
        </p:nvSpPr>
        <p:spPr bwMode="auto">
          <a:xfrm>
            <a:off x="2786063" y="4941889"/>
            <a:ext cx="1014412" cy="287337"/>
          </a:xfrm>
          <a:prstGeom prst="roundRect">
            <a:avLst>
              <a:gd name="adj" fmla="val 16667"/>
            </a:avLst>
          </a:prstGeom>
          <a:solidFill>
            <a:srgbClr val="D1C8C8"/>
          </a:solidFill>
          <a:ln w="19050" algn="ctr">
            <a:solidFill>
              <a:schemeClr val="bg2"/>
            </a:solidFill>
            <a:round/>
            <a:headEnd/>
            <a:tailEnd/>
          </a:ln>
          <a:effectLst>
            <a:outerShdw dist="107763" dir="2700000" algn="ctr" rotWithShape="0">
              <a:schemeClr val="bg2">
                <a:alpha val="50000"/>
              </a:schemeClr>
            </a:outerShdw>
          </a:effectLst>
        </p:spPr>
        <p:txBody>
          <a:bodyPr wrap="none" anchor="ctr"/>
          <a:lstStyle/>
          <a:p>
            <a:pPr>
              <a:buFontTx/>
              <a:buNone/>
            </a:pPr>
            <a:r>
              <a:rPr lang="fr-FR" altLang="fr-FR" sz="1200"/>
              <a:t>1 - Initial</a:t>
            </a:r>
          </a:p>
        </p:txBody>
      </p:sp>
      <p:sp>
        <p:nvSpPr>
          <p:cNvPr id="955405" name="AutoShape 13">
            <a:extLst>
              <a:ext uri="{FF2B5EF4-FFF2-40B4-BE49-F238E27FC236}">
                <a16:creationId xmlns:a16="http://schemas.microsoft.com/office/drawing/2014/main" id="{ACFEA09E-F2C6-4208-8C9E-D7AC09945359}"/>
              </a:ext>
            </a:extLst>
          </p:cNvPr>
          <p:cNvSpPr>
            <a:spLocks noChangeArrowheads="1"/>
          </p:cNvSpPr>
          <p:nvPr/>
        </p:nvSpPr>
        <p:spPr bwMode="auto">
          <a:xfrm>
            <a:off x="3025775" y="4437064"/>
            <a:ext cx="1270000" cy="287337"/>
          </a:xfrm>
          <a:prstGeom prst="roundRect">
            <a:avLst>
              <a:gd name="adj" fmla="val 16667"/>
            </a:avLst>
          </a:prstGeom>
          <a:solidFill>
            <a:srgbClr val="D1C8C8"/>
          </a:solidFill>
          <a:ln w="19050" algn="ctr">
            <a:solidFill>
              <a:schemeClr val="bg2"/>
            </a:solidFill>
            <a:round/>
            <a:headEnd/>
            <a:tailEnd/>
          </a:ln>
          <a:effectLst>
            <a:outerShdw dist="107763" dir="2700000" algn="ctr" rotWithShape="0">
              <a:schemeClr val="bg2">
                <a:alpha val="50000"/>
              </a:schemeClr>
            </a:outerShdw>
          </a:effectLst>
        </p:spPr>
        <p:txBody>
          <a:bodyPr wrap="none" anchor="ctr"/>
          <a:lstStyle/>
          <a:p>
            <a:pPr>
              <a:buFontTx/>
              <a:buNone/>
            </a:pPr>
            <a:r>
              <a:rPr lang="fr-FR" altLang="fr-FR" sz="1200"/>
              <a:t>2 - Reproductible</a:t>
            </a:r>
          </a:p>
        </p:txBody>
      </p:sp>
      <p:sp>
        <p:nvSpPr>
          <p:cNvPr id="955406" name="AutoShape 14">
            <a:extLst>
              <a:ext uri="{FF2B5EF4-FFF2-40B4-BE49-F238E27FC236}">
                <a16:creationId xmlns:a16="http://schemas.microsoft.com/office/drawing/2014/main" id="{A2ED0363-1BAF-48B5-93E3-726669F0BBFC}"/>
              </a:ext>
            </a:extLst>
          </p:cNvPr>
          <p:cNvSpPr>
            <a:spLocks noChangeArrowheads="1"/>
          </p:cNvSpPr>
          <p:nvPr/>
        </p:nvSpPr>
        <p:spPr bwMode="auto">
          <a:xfrm>
            <a:off x="3294063" y="3933825"/>
            <a:ext cx="1014412" cy="287338"/>
          </a:xfrm>
          <a:prstGeom prst="roundRect">
            <a:avLst>
              <a:gd name="adj" fmla="val 16667"/>
            </a:avLst>
          </a:prstGeom>
          <a:solidFill>
            <a:srgbClr val="D1C8C8"/>
          </a:solidFill>
          <a:ln w="19050" algn="ctr">
            <a:solidFill>
              <a:schemeClr val="bg2"/>
            </a:solidFill>
            <a:round/>
            <a:headEnd/>
            <a:tailEnd/>
          </a:ln>
          <a:effectLst>
            <a:outerShdw dist="107763" dir="2700000" algn="ctr" rotWithShape="0">
              <a:schemeClr val="bg2">
                <a:alpha val="50000"/>
              </a:schemeClr>
            </a:outerShdw>
          </a:effectLst>
        </p:spPr>
        <p:txBody>
          <a:bodyPr wrap="none" anchor="ctr"/>
          <a:lstStyle/>
          <a:p>
            <a:pPr>
              <a:buFontTx/>
              <a:buNone/>
            </a:pPr>
            <a:r>
              <a:rPr lang="fr-FR" altLang="fr-FR" sz="1200"/>
              <a:t>3 - Défini</a:t>
            </a:r>
          </a:p>
        </p:txBody>
      </p:sp>
      <p:sp>
        <p:nvSpPr>
          <p:cNvPr id="955407" name="AutoShape 15">
            <a:extLst>
              <a:ext uri="{FF2B5EF4-FFF2-40B4-BE49-F238E27FC236}">
                <a16:creationId xmlns:a16="http://schemas.microsoft.com/office/drawing/2014/main" id="{B386B150-59AA-4652-9CC5-F70A7B3C561C}"/>
              </a:ext>
            </a:extLst>
          </p:cNvPr>
          <p:cNvSpPr>
            <a:spLocks noChangeArrowheads="1"/>
          </p:cNvSpPr>
          <p:nvPr/>
        </p:nvSpPr>
        <p:spPr bwMode="auto">
          <a:xfrm>
            <a:off x="3559175" y="3500439"/>
            <a:ext cx="1016000" cy="287337"/>
          </a:xfrm>
          <a:prstGeom prst="roundRect">
            <a:avLst>
              <a:gd name="adj" fmla="val 16667"/>
            </a:avLst>
          </a:prstGeom>
          <a:solidFill>
            <a:srgbClr val="D1C8C8"/>
          </a:solidFill>
          <a:ln w="19050" algn="ctr">
            <a:solidFill>
              <a:schemeClr val="bg2"/>
            </a:solidFill>
            <a:round/>
            <a:headEnd/>
            <a:tailEnd/>
          </a:ln>
          <a:effectLst>
            <a:outerShdw dist="107763" dir="2700000" algn="ctr" rotWithShape="0">
              <a:schemeClr val="bg2">
                <a:alpha val="50000"/>
              </a:schemeClr>
            </a:outerShdw>
          </a:effectLst>
        </p:spPr>
        <p:txBody>
          <a:bodyPr wrap="none" anchor="ctr"/>
          <a:lstStyle/>
          <a:p>
            <a:pPr>
              <a:buFontTx/>
              <a:buNone/>
            </a:pPr>
            <a:r>
              <a:rPr lang="fr-FR" altLang="fr-FR" sz="1200"/>
              <a:t>4 - Maîtrisé</a:t>
            </a:r>
          </a:p>
        </p:txBody>
      </p:sp>
      <p:sp>
        <p:nvSpPr>
          <p:cNvPr id="955408" name="AutoShape 16">
            <a:extLst>
              <a:ext uri="{FF2B5EF4-FFF2-40B4-BE49-F238E27FC236}">
                <a16:creationId xmlns:a16="http://schemas.microsoft.com/office/drawing/2014/main" id="{BD774DB7-D72F-49A5-AD4D-80BB8EC163FC}"/>
              </a:ext>
            </a:extLst>
          </p:cNvPr>
          <p:cNvSpPr>
            <a:spLocks noChangeArrowheads="1"/>
          </p:cNvSpPr>
          <p:nvPr/>
        </p:nvSpPr>
        <p:spPr bwMode="auto">
          <a:xfrm>
            <a:off x="3827463" y="2997200"/>
            <a:ext cx="1014412" cy="287338"/>
          </a:xfrm>
          <a:prstGeom prst="roundRect">
            <a:avLst>
              <a:gd name="adj" fmla="val 16667"/>
            </a:avLst>
          </a:prstGeom>
          <a:solidFill>
            <a:srgbClr val="D1C8C8"/>
          </a:solidFill>
          <a:ln w="19050" algn="ctr">
            <a:solidFill>
              <a:schemeClr val="bg2"/>
            </a:solidFill>
            <a:round/>
            <a:headEnd/>
            <a:tailEnd/>
          </a:ln>
          <a:effectLst>
            <a:outerShdw dist="107763" dir="2700000" algn="ctr" rotWithShape="0">
              <a:schemeClr val="bg2">
                <a:alpha val="50000"/>
              </a:schemeClr>
            </a:outerShdw>
          </a:effectLst>
        </p:spPr>
        <p:txBody>
          <a:bodyPr wrap="none" anchor="ctr"/>
          <a:lstStyle/>
          <a:p>
            <a:pPr>
              <a:buFontTx/>
              <a:buNone/>
            </a:pPr>
            <a:r>
              <a:rPr lang="fr-FR" altLang="fr-FR" sz="1200"/>
              <a:t>5 - Optimisé</a:t>
            </a:r>
          </a:p>
        </p:txBody>
      </p:sp>
      <p:sp>
        <p:nvSpPr>
          <p:cNvPr id="955409" name="AutoShape 17">
            <a:extLst>
              <a:ext uri="{FF2B5EF4-FFF2-40B4-BE49-F238E27FC236}">
                <a16:creationId xmlns:a16="http://schemas.microsoft.com/office/drawing/2014/main" id="{79314AB1-1305-4F4A-AD52-454E8DB22E0B}"/>
              </a:ext>
            </a:extLst>
          </p:cNvPr>
          <p:cNvSpPr>
            <a:spLocks noChangeArrowheads="1"/>
          </p:cNvSpPr>
          <p:nvPr/>
        </p:nvSpPr>
        <p:spPr bwMode="auto">
          <a:xfrm rot="16200000">
            <a:off x="2620963" y="4735513"/>
            <a:ext cx="755650" cy="374650"/>
          </a:xfrm>
          <a:custGeom>
            <a:avLst/>
            <a:gdLst>
              <a:gd name="G0" fmla="+- -199971 0 0"/>
              <a:gd name="G1" fmla="+- -6105047 0 0"/>
              <a:gd name="G2" fmla="+- -199971 0 -6105047"/>
              <a:gd name="G3" fmla="+- 10800 0 0"/>
              <a:gd name="G4" fmla="+- 0 0 -199971"/>
              <a:gd name="T0" fmla="*/ 360 256 1"/>
              <a:gd name="T1" fmla="*/ 0 256 1"/>
              <a:gd name="G5" fmla="+- G2 T0 T1"/>
              <a:gd name="G6" fmla="?: G2 G2 G5"/>
              <a:gd name="G7" fmla="+- 0 0 G6"/>
              <a:gd name="G8" fmla="+- 7270 0 0"/>
              <a:gd name="G9" fmla="+- 0 0 -6105047"/>
              <a:gd name="G10" fmla="+- 7270 0 2700"/>
              <a:gd name="G11" fmla="cos G10 -199971"/>
              <a:gd name="G12" fmla="sin G10 -199971"/>
              <a:gd name="G13" fmla="cos 13500 -199971"/>
              <a:gd name="G14" fmla="sin 13500 -199971"/>
              <a:gd name="G15" fmla="+- G11 10800 0"/>
              <a:gd name="G16" fmla="+- G12 10800 0"/>
              <a:gd name="G17" fmla="+- G13 10800 0"/>
              <a:gd name="G18" fmla="+- G14 10800 0"/>
              <a:gd name="G19" fmla="*/ 7270 1 2"/>
              <a:gd name="G20" fmla="+- G19 5400 0"/>
              <a:gd name="G21" fmla="cos G20 -199971"/>
              <a:gd name="G22" fmla="sin G20 -199971"/>
              <a:gd name="G23" fmla="+- G21 10800 0"/>
              <a:gd name="G24" fmla="+- G12 G23 G22"/>
              <a:gd name="G25" fmla="+- G22 G23 G11"/>
              <a:gd name="G26" fmla="cos 10800 -199971"/>
              <a:gd name="G27" fmla="sin 10800 -199971"/>
              <a:gd name="G28" fmla="cos 7270 -199971"/>
              <a:gd name="G29" fmla="sin 7270 -199971"/>
              <a:gd name="G30" fmla="+- G26 10800 0"/>
              <a:gd name="G31" fmla="+- G27 10800 0"/>
              <a:gd name="G32" fmla="+- G28 10800 0"/>
              <a:gd name="G33" fmla="+- G29 10800 0"/>
              <a:gd name="G34" fmla="+- G19 5400 0"/>
              <a:gd name="G35" fmla="cos G34 -6105047"/>
              <a:gd name="G36" fmla="sin G34 -6105047"/>
              <a:gd name="G37" fmla="+/ -6105047 -199971 2"/>
              <a:gd name="T2" fmla="*/ 180 256 1"/>
              <a:gd name="T3" fmla="*/ 0 256 1"/>
              <a:gd name="G38" fmla="+- G37 T2 T3"/>
              <a:gd name="G39" fmla="?: G2 G37 G38"/>
              <a:gd name="G40" fmla="cos 10800 G39"/>
              <a:gd name="G41" fmla="sin 10800 G39"/>
              <a:gd name="G42" fmla="cos 7270 G39"/>
              <a:gd name="G43" fmla="sin 7270 G39"/>
              <a:gd name="G44" fmla="+- G40 10800 0"/>
              <a:gd name="G45" fmla="+- G41 10800 0"/>
              <a:gd name="G46" fmla="+- G42 10800 0"/>
              <a:gd name="G47" fmla="+- G43 10800 0"/>
              <a:gd name="G48" fmla="+- G35 10800 0"/>
              <a:gd name="G49" fmla="+- G36 10800 0"/>
              <a:gd name="T4" fmla="*/ 18012 w 21600"/>
              <a:gd name="T5" fmla="*/ 2760 h 21600"/>
              <a:gd name="T6" fmla="*/ 10302 w 21600"/>
              <a:gd name="T7" fmla="*/ 1778 h 21600"/>
              <a:gd name="T8" fmla="*/ 15654 w 21600"/>
              <a:gd name="T9" fmla="*/ 5388 h 21600"/>
              <a:gd name="T10" fmla="*/ 24280 w 21600"/>
              <a:gd name="T11" fmla="*/ 10081 h 21600"/>
              <a:gd name="T12" fmla="*/ 20059 w 21600"/>
              <a:gd name="T13" fmla="*/ 14778 h 21600"/>
              <a:gd name="T14" fmla="*/ 15363 w 21600"/>
              <a:gd name="T15" fmla="*/ 1055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59" y="10413"/>
                </a:moveTo>
                <a:cubicBezTo>
                  <a:pt x="17853" y="6553"/>
                  <a:pt x="14664" y="3530"/>
                  <a:pt x="10800" y="3530"/>
                </a:cubicBezTo>
                <a:cubicBezTo>
                  <a:pt x="10666" y="3530"/>
                  <a:pt x="10533" y="3533"/>
                  <a:pt x="10399" y="3541"/>
                </a:cubicBezTo>
                <a:lnTo>
                  <a:pt x="10205" y="16"/>
                </a:lnTo>
                <a:cubicBezTo>
                  <a:pt x="10403" y="5"/>
                  <a:pt x="10601" y="0"/>
                  <a:pt x="10800" y="0"/>
                </a:cubicBezTo>
                <a:cubicBezTo>
                  <a:pt x="16541" y="0"/>
                  <a:pt x="21279" y="4491"/>
                  <a:pt x="21584" y="10225"/>
                </a:cubicBezTo>
                <a:lnTo>
                  <a:pt x="24280" y="10081"/>
                </a:lnTo>
                <a:lnTo>
                  <a:pt x="20059" y="14778"/>
                </a:lnTo>
                <a:lnTo>
                  <a:pt x="15363" y="10556"/>
                </a:lnTo>
                <a:lnTo>
                  <a:pt x="18059" y="10413"/>
                </a:lnTo>
                <a:close/>
              </a:path>
            </a:pathLst>
          </a:custGeom>
          <a:solidFill>
            <a:schemeClr val="bg2"/>
          </a:soli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55413" name="Text Box 21">
            <a:extLst>
              <a:ext uri="{FF2B5EF4-FFF2-40B4-BE49-F238E27FC236}">
                <a16:creationId xmlns:a16="http://schemas.microsoft.com/office/drawing/2014/main" id="{94804D34-F2C3-4FA1-8D08-3F63C9C4D028}"/>
              </a:ext>
            </a:extLst>
          </p:cNvPr>
          <p:cNvSpPr txBox="1">
            <a:spLocks noChangeArrowheads="1"/>
          </p:cNvSpPr>
          <p:nvPr/>
        </p:nvSpPr>
        <p:spPr bwMode="auto">
          <a:xfrm>
            <a:off x="2135189" y="4498975"/>
            <a:ext cx="7761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800"/>
              <a:t>Structuration</a:t>
            </a:r>
            <a:br>
              <a:rPr lang="fr-FR" altLang="fr-FR" sz="800"/>
            </a:br>
            <a:r>
              <a:rPr lang="fr-FR" altLang="fr-FR" sz="800"/>
              <a:t>discipline</a:t>
            </a:r>
          </a:p>
        </p:txBody>
      </p:sp>
      <p:sp>
        <p:nvSpPr>
          <p:cNvPr id="955414" name="Text Box 22">
            <a:extLst>
              <a:ext uri="{FF2B5EF4-FFF2-40B4-BE49-F238E27FC236}">
                <a16:creationId xmlns:a16="http://schemas.microsoft.com/office/drawing/2014/main" id="{55262AF2-8419-4B29-B2A5-FB52FD028F40}"/>
              </a:ext>
            </a:extLst>
          </p:cNvPr>
          <p:cNvSpPr txBox="1">
            <a:spLocks noChangeArrowheads="1"/>
          </p:cNvSpPr>
          <p:nvPr/>
        </p:nvSpPr>
        <p:spPr bwMode="auto">
          <a:xfrm>
            <a:off x="2135189" y="4005263"/>
            <a:ext cx="9076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800"/>
              <a:t>Standardisation</a:t>
            </a:r>
            <a:br>
              <a:rPr lang="fr-FR" altLang="fr-FR" sz="800"/>
            </a:br>
            <a:r>
              <a:rPr lang="fr-FR" altLang="fr-FR" sz="800"/>
              <a:t>Industrialisation</a:t>
            </a:r>
          </a:p>
        </p:txBody>
      </p:sp>
      <p:sp>
        <p:nvSpPr>
          <p:cNvPr id="955415" name="Text Box 23">
            <a:extLst>
              <a:ext uri="{FF2B5EF4-FFF2-40B4-BE49-F238E27FC236}">
                <a16:creationId xmlns:a16="http://schemas.microsoft.com/office/drawing/2014/main" id="{733AAA80-D49E-4618-BD15-248810099648}"/>
              </a:ext>
            </a:extLst>
          </p:cNvPr>
          <p:cNvSpPr txBox="1">
            <a:spLocks noChangeArrowheads="1"/>
          </p:cNvSpPr>
          <p:nvPr/>
        </p:nvSpPr>
        <p:spPr bwMode="auto">
          <a:xfrm>
            <a:off x="2728913" y="3573463"/>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800"/>
              <a:t>Mesure</a:t>
            </a:r>
            <a:br>
              <a:rPr lang="fr-FR" altLang="fr-FR" sz="800"/>
            </a:br>
            <a:r>
              <a:rPr lang="fr-FR" altLang="fr-FR" sz="800"/>
              <a:t>Prévision</a:t>
            </a:r>
          </a:p>
        </p:txBody>
      </p:sp>
      <p:sp>
        <p:nvSpPr>
          <p:cNvPr id="955416" name="Text Box 24">
            <a:extLst>
              <a:ext uri="{FF2B5EF4-FFF2-40B4-BE49-F238E27FC236}">
                <a16:creationId xmlns:a16="http://schemas.microsoft.com/office/drawing/2014/main" id="{F48F5D24-B1B7-4647-9BE2-F6203EDAE9CD}"/>
              </a:ext>
            </a:extLst>
          </p:cNvPr>
          <p:cNvSpPr txBox="1">
            <a:spLocks noChangeArrowheads="1"/>
          </p:cNvSpPr>
          <p:nvPr/>
        </p:nvSpPr>
        <p:spPr bwMode="auto">
          <a:xfrm>
            <a:off x="2871789" y="2997200"/>
            <a:ext cx="7489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800"/>
              <a:t>Maîtrise du</a:t>
            </a:r>
            <a:br>
              <a:rPr lang="fr-FR" altLang="fr-FR" sz="800"/>
            </a:br>
            <a:r>
              <a:rPr lang="fr-FR" altLang="fr-FR" sz="800"/>
              <a:t>changement</a:t>
            </a:r>
          </a:p>
        </p:txBody>
      </p:sp>
      <p:sp>
        <p:nvSpPr>
          <p:cNvPr id="955417" name="AutoShape 25">
            <a:extLst>
              <a:ext uri="{FF2B5EF4-FFF2-40B4-BE49-F238E27FC236}">
                <a16:creationId xmlns:a16="http://schemas.microsoft.com/office/drawing/2014/main" id="{B1416931-8D83-434F-B032-D9DEF8DA2D31}"/>
              </a:ext>
            </a:extLst>
          </p:cNvPr>
          <p:cNvSpPr>
            <a:spLocks noChangeArrowheads="1"/>
          </p:cNvSpPr>
          <p:nvPr/>
        </p:nvSpPr>
        <p:spPr bwMode="auto">
          <a:xfrm rot="16200000">
            <a:off x="2889250" y="4232275"/>
            <a:ext cx="755650" cy="374650"/>
          </a:xfrm>
          <a:custGeom>
            <a:avLst/>
            <a:gdLst>
              <a:gd name="G0" fmla="+- -199971 0 0"/>
              <a:gd name="G1" fmla="+- -6105047 0 0"/>
              <a:gd name="G2" fmla="+- -199971 0 -6105047"/>
              <a:gd name="G3" fmla="+- 10800 0 0"/>
              <a:gd name="G4" fmla="+- 0 0 -199971"/>
              <a:gd name="T0" fmla="*/ 360 256 1"/>
              <a:gd name="T1" fmla="*/ 0 256 1"/>
              <a:gd name="G5" fmla="+- G2 T0 T1"/>
              <a:gd name="G6" fmla="?: G2 G2 G5"/>
              <a:gd name="G7" fmla="+- 0 0 G6"/>
              <a:gd name="G8" fmla="+- 7270 0 0"/>
              <a:gd name="G9" fmla="+- 0 0 -6105047"/>
              <a:gd name="G10" fmla="+- 7270 0 2700"/>
              <a:gd name="G11" fmla="cos G10 -199971"/>
              <a:gd name="G12" fmla="sin G10 -199971"/>
              <a:gd name="G13" fmla="cos 13500 -199971"/>
              <a:gd name="G14" fmla="sin 13500 -199971"/>
              <a:gd name="G15" fmla="+- G11 10800 0"/>
              <a:gd name="G16" fmla="+- G12 10800 0"/>
              <a:gd name="G17" fmla="+- G13 10800 0"/>
              <a:gd name="G18" fmla="+- G14 10800 0"/>
              <a:gd name="G19" fmla="*/ 7270 1 2"/>
              <a:gd name="G20" fmla="+- G19 5400 0"/>
              <a:gd name="G21" fmla="cos G20 -199971"/>
              <a:gd name="G22" fmla="sin G20 -199971"/>
              <a:gd name="G23" fmla="+- G21 10800 0"/>
              <a:gd name="G24" fmla="+- G12 G23 G22"/>
              <a:gd name="G25" fmla="+- G22 G23 G11"/>
              <a:gd name="G26" fmla="cos 10800 -199971"/>
              <a:gd name="G27" fmla="sin 10800 -199971"/>
              <a:gd name="G28" fmla="cos 7270 -199971"/>
              <a:gd name="G29" fmla="sin 7270 -199971"/>
              <a:gd name="G30" fmla="+- G26 10800 0"/>
              <a:gd name="G31" fmla="+- G27 10800 0"/>
              <a:gd name="G32" fmla="+- G28 10800 0"/>
              <a:gd name="G33" fmla="+- G29 10800 0"/>
              <a:gd name="G34" fmla="+- G19 5400 0"/>
              <a:gd name="G35" fmla="cos G34 -6105047"/>
              <a:gd name="G36" fmla="sin G34 -6105047"/>
              <a:gd name="G37" fmla="+/ -6105047 -199971 2"/>
              <a:gd name="T2" fmla="*/ 180 256 1"/>
              <a:gd name="T3" fmla="*/ 0 256 1"/>
              <a:gd name="G38" fmla="+- G37 T2 T3"/>
              <a:gd name="G39" fmla="?: G2 G37 G38"/>
              <a:gd name="G40" fmla="cos 10800 G39"/>
              <a:gd name="G41" fmla="sin 10800 G39"/>
              <a:gd name="G42" fmla="cos 7270 G39"/>
              <a:gd name="G43" fmla="sin 7270 G39"/>
              <a:gd name="G44" fmla="+- G40 10800 0"/>
              <a:gd name="G45" fmla="+- G41 10800 0"/>
              <a:gd name="G46" fmla="+- G42 10800 0"/>
              <a:gd name="G47" fmla="+- G43 10800 0"/>
              <a:gd name="G48" fmla="+- G35 10800 0"/>
              <a:gd name="G49" fmla="+- G36 10800 0"/>
              <a:gd name="T4" fmla="*/ 18012 w 21600"/>
              <a:gd name="T5" fmla="*/ 2760 h 21600"/>
              <a:gd name="T6" fmla="*/ 10302 w 21600"/>
              <a:gd name="T7" fmla="*/ 1778 h 21600"/>
              <a:gd name="T8" fmla="*/ 15654 w 21600"/>
              <a:gd name="T9" fmla="*/ 5388 h 21600"/>
              <a:gd name="T10" fmla="*/ 24280 w 21600"/>
              <a:gd name="T11" fmla="*/ 10081 h 21600"/>
              <a:gd name="T12" fmla="*/ 20059 w 21600"/>
              <a:gd name="T13" fmla="*/ 14778 h 21600"/>
              <a:gd name="T14" fmla="*/ 15363 w 21600"/>
              <a:gd name="T15" fmla="*/ 1055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59" y="10413"/>
                </a:moveTo>
                <a:cubicBezTo>
                  <a:pt x="17853" y="6553"/>
                  <a:pt x="14664" y="3530"/>
                  <a:pt x="10800" y="3530"/>
                </a:cubicBezTo>
                <a:cubicBezTo>
                  <a:pt x="10666" y="3530"/>
                  <a:pt x="10533" y="3533"/>
                  <a:pt x="10399" y="3541"/>
                </a:cubicBezTo>
                <a:lnTo>
                  <a:pt x="10205" y="16"/>
                </a:lnTo>
                <a:cubicBezTo>
                  <a:pt x="10403" y="5"/>
                  <a:pt x="10601" y="0"/>
                  <a:pt x="10800" y="0"/>
                </a:cubicBezTo>
                <a:cubicBezTo>
                  <a:pt x="16541" y="0"/>
                  <a:pt x="21279" y="4491"/>
                  <a:pt x="21584" y="10225"/>
                </a:cubicBezTo>
                <a:lnTo>
                  <a:pt x="24280" y="10081"/>
                </a:lnTo>
                <a:lnTo>
                  <a:pt x="20059" y="14778"/>
                </a:lnTo>
                <a:lnTo>
                  <a:pt x="15363" y="10556"/>
                </a:lnTo>
                <a:lnTo>
                  <a:pt x="18059" y="10413"/>
                </a:lnTo>
                <a:close/>
              </a:path>
            </a:pathLst>
          </a:custGeom>
          <a:solidFill>
            <a:schemeClr val="bg2"/>
          </a:soli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55418" name="AutoShape 26">
            <a:extLst>
              <a:ext uri="{FF2B5EF4-FFF2-40B4-BE49-F238E27FC236}">
                <a16:creationId xmlns:a16="http://schemas.microsoft.com/office/drawing/2014/main" id="{BEF37CC1-638E-4037-98EA-3E34BFAAD800}"/>
              </a:ext>
            </a:extLst>
          </p:cNvPr>
          <p:cNvSpPr>
            <a:spLocks noChangeArrowheads="1"/>
          </p:cNvSpPr>
          <p:nvPr/>
        </p:nvSpPr>
        <p:spPr bwMode="auto">
          <a:xfrm rot="16200000">
            <a:off x="3155950" y="3727450"/>
            <a:ext cx="755650" cy="374650"/>
          </a:xfrm>
          <a:custGeom>
            <a:avLst/>
            <a:gdLst>
              <a:gd name="G0" fmla="+- -199971 0 0"/>
              <a:gd name="G1" fmla="+- -6105047 0 0"/>
              <a:gd name="G2" fmla="+- -199971 0 -6105047"/>
              <a:gd name="G3" fmla="+- 10800 0 0"/>
              <a:gd name="G4" fmla="+- 0 0 -199971"/>
              <a:gd name="T0" fmla="*/ 360 256 1"/>
              <a:gd name="T1" fmla="*/ 0 256 1"/>
              <a:gd name="G5" fmla="+- G2 T0 T1"/>
              <a:gd name="G6" fmla="?: G2 G2 G5"/>
              <a:gd name="G7" fmla="+- 0 0 G6"/>
              <a:gd name="G8" fmla="+- 7270 0 0"/>
              <a:gd name="G9" fmla="+- 0 0 -6105047"/>
              <a:gd name="G10" fmla="+- 7270 0 2700"/>
              <a:gd name="G11" fmla="cos G10 -199971"/>
              <a:gd name="G12" fmla="sin G10 -199971"/>
              <a:gd name="G13" fmla="cos 13500 -199971"/>
              <a:gd name="G14" fmla="sin 13500 -199971"/>
              <a:gd name="G15" fmla="+- G11 10800 0"/>
              <a:gd name="G16" fmla="+- G12 10800 0"/>
              <a:gd name="G17" fmla="+- G13 10800 0"/>
              <a:gd name="G18" fmla="+- G14 10800 0"/>
              <a:gd name="G19" fmla="*/ 7270 1 2"/>
              <a:gd name="G20" fmla="+- G19 5400 0"/>
              <a:gd name="G21" fmla="cos G20 -199971"/>
              <a:gd name="G22" fmla="sin G20 -199971"/>
              <a:gd name="G23" fmla="+- G21 10800 0"/>
              <a:gd name="G24" fmla="+- G12 G23 G22"/>
              <a:gd name="G25" fmla="+- G22 G23 G11"/>
              <a:gd name="G26" fmla="cos 10800 -199971"/>
              <a:gd name="G27" fmla="sin 10800 -199971"/>
              <a:gd name="G28" fmla="cos 7270 -199971"/>
              <a:gd name="G29" fmla="sin 7270 -199971"/>
              <a:gd name="G30" fmla="+- G26 10800 0"/>
              <a:gd name="G31" fmla="+- G27 10800 0"/>
              <a:gd name="G32" fmla="+- G28 10800 0"/>
              <a:gd name="G33" fmla="+- G29 10800 0"/>
              <a:gd name="G34" fmla="+- G19 5400 0"/>
              <a:gd name="G35" fmla="cos G34 -6105047"/>
              <a:gd name="G36" fmla="sin G34 -6105047"/>
              <a:gd name="G37" fmla="+/ -6105047 -199971 2"/>
              <a:gd name="T2" fmla="*/ 180 256 1"/>
              <a:gd name="T3" fmla="*/ 0 256 1"/>
              <a:gd name="G38" fmla="+- G37 T2 T3"/>
              <a:gd name="G39" fmla="?: G2 G37 G38"/>
              <a:gd name="G40" fmla="cos 10800 G39"/>
              <a:gd name="G41" fmla="sin 10800 G39"/>
              <a:gd name="G42" fmla="cos 7270 G39"/>
              <a:gd name="G43" fmla="sin 7270 G39"/>
              <a:gd name="G44" fmla="+- G40 10800 0"/>
              <a:gd name="G45" fmla="+- G41 10800 0"/>
              <a:gd name="G46" fmla="+- G42 10800 0"/>
              <a:gd name="G47" fmla="+- G43 10800 0"/>
              <a:gd name="G48" fmla="+- G35 10800 0"/>
              <a:gd name="G49" fmla="+- G36 10800 0"/>
              <a:gd name="T4" fmla="*/ 18012 w 21600"/>
              <a:gd name="T5" fmla="*/ 2760 h 21600"/>
              <a:gd name="T6" fmla="*/ 10302 w 21600"/>
              <a:gd name="T7" fmla="*/ 1778 h 21600"/>
              <a:gd name="T8" fmla="*/ 15654 w 21600"/>
              <a:gd name="T9" fmla="*/ 5388 h 21600"/>
              <a:gd name="T10" fmla="*/ 24280 w 21600"/>
              <a:gd name="T11" fmla="*/ 10081 h 21600"/>
              <a:gd name="T12" fmla="*/ 20059 w 21600"/>
              <a:gd name="T13" fmla="*/ 14778 h 21600"/>
              <a:gd name="T14" fmla="*/ 15363 w 21600"/>
              <a:gd name="T15" fmla="*/ 1055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59" y="10413"/>
                </a:moveTo>
                <a:cubicBezTo>
                  <a:pt x="17853" y="6553"/>
                  <a:pt x="14664" y="3530"/>
                  <a:pt x="10800" y="3530"/>
                </a:cubicBezTo>
                <a:cubicBezTo>
                  <a:pt x="10666" y="3530"/>
                  <a:pt x="10533" y="3533"/>
                  <a:pt x="10399" y="3541"/>
                </a:cubicBezTo>
                <a:lnTo>
                  <a:pt x="10205" y="16"/>
                </a:lnTo>
                <a:cubicBezTo>
                  <a:pt x="10403" y="5"/>
                  <a:pt x="10601" y="0"/>
                  <a:pt x="10800" y="0"/>
                </a:cubicBezTo>
                <a:cubicBezTo>
                  <a:pt x="16541" y="0"/>
                  <a:pt x="21279" y="4491"/>
                  <a:pt x="21584" y="10225"/>
                </a:cubicBezTo>
                <a:lnTo>
                  <a:pt x="24280" y="10081"/>
                </a:lnTo>
                <a:lnTo>
                  <a:pt x="20059" y="14778"/>
                </a:lnTo>
                <a:lnTo>
                  <a:pt x="15363" y="10556"/>
                </a:lnTo>
                <a:lnTo>
                  <a:pt x="18059" y="10413"/>
                </a:lnTo>
                <a:close/>
              </a:path>
            </a:pathLst>
          </a:custGeom>
          <a:solidFill>
            <a:schemeClr val="bg2"/>
          </a:soli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55419" name="AutoShape 27">
            <a:extLst>
              <a:ext uri="{FF2B5EF4-FFF2-40B4-BE49-F238E27FC236}">
                <a16:creationId xmlns:a16="http://schemas.microsoft.com/office/drawing/2014/main" id="{2090A82B-5D88-405B-8042-D22CF9B7166B}"/>
              </a:ext>
            </a:extLst>
          </p:cNvPr>
          <p:cNvSpPr>
            <a:spLocks noChangeArrowheads="1"/>
          </p:cNvSpPr>
          <p:nvPr/>
        </p:nvSpPr>
        <p:spPr bwMode="auto">
          <a:xfrm rot="16200000">
            <a:off x="3422650" y="3295650"/>
            <a:ext cx="755650" cy="374650"/>
          </a:xfrm>
          <a:custGeom>
            <a:avLst/>
            <a:gdLst>
              <a:gd name="G0" fmla="+- -199971 0 0"/>
              <a:gd name="G1" fmla="+- -6105047 0 0"/>
              <a:gd name="G2" fmla="+- -199971 0 -6105047"/>
              <a:gd name="G3" fmla="+- 10800 0 0"/>
              <a:gd name="G4" fmla="+- 0 0 -199971"/>
              <a:gd name="T0" fmla="*/ 360 256 1"/>
              <a:gd name="T1" fmla="*/ 0 256 1"/>
              <a:gd name="G5" fmla="+- G2 T0 T1"/>
              <a:gd name="G6" fmla="?: G2 G2 G5"/>
              <a:gd name="G7" fmla="+- 0 0 G6"/>
              <a:gd name="G8" fmla="+- 7270 0 0"/>
              <a:gd name="G9" fmla="+- 0 0 -6105047"/>
              <a:gd name="G10" fmla="+- 7270 0 2700"/>
              <a:gd name="G11" fmla="cos G10 -199971"/>
              <a:gd name="G12" fmla="sin G10 -199971"/>
              <a:gd name="G13" fmla="cos 13500 -199971"/>
              <a:gd name="G14" fmla="sin 13500 -199971"/>
              <a:gd name="G15" fmla="+- G11 10800 0"/>
              <a:gd name="G16" fmla="+- G12 10800 0"/>
              <a:gd name="G17" fmla="+- G13 10800 0"/>
              <a:gd name="G18" fmla="+- G14 10800 0"/>
              <a:gd name="G19" fmla="*/ 7270 1 2"/>
              <a:gd name="G20" fmla="+- G19 5400 0"/>
              <a:gd name="G21" fmla="cos G20 -199971"/>
              <a:gd name="G22" fmla="sin G20 -199971"/>
              <a:gd name="G23" fmla="+- G21 10800 0"/>
              <a:gd name="G24" fmla="+- G12 G23 G22"/>
              <a:gd name="G25" fmla="+- G22 G23 G11"/>
              <a:gd name="G26" fmla="cos 10800 -199971"/>
              <a:gd name="G27" fmla="sin 10800 -199971"/>
              <a:gd name="G28" fmla="cos 7270 -199971"/>
              <a:gd name="G29" fmla="sin 7270 -199971"/>
              <a:gd name="G30" fmla="+- G26 10800 0"/>
              <a:gd name="G31" fmla="+- G27 10800 0"/>
              <a:gd name="G32" fmla="+- G28 10800 0"/>
              <a:gd name="G33" fmla="+- G29 10800 0"/>
              <a:gd name="G34" fmla="+- G19 5400 0"/>
              <a:gd name="G35" fmla="cos G34 -6105047"/>
              <a:gd name="G36" fmla="sin G34 -6105047"/>
              <a:gd name="G37" fmla="+/ -6105047 -199971 2"/>
              <a:gd name="T2" fmla="*/ 180 256 1"/>
              <a:gd name="T3" fmla="*/ 0 256 1"/>
              <a:gd name="G38" fmla="+- G37 T2 T3"/>
              <a:gd name="G39" fmla="?: G2 G37 G38"/>
              <a:gd name="G40" fmla="cos 10800 G39"/>
              <a:gd name="G41" fmla="sin 10800 G39"/>
              <a:gd name="G42" fmla="cos 7270 G39"/>
              <a:gd name="G43" fmla="sin 7270 G39"/>
              <a:gd name="G44" fmla="+- G40 10800 0"/>
              <a:gd name="G45" fmla="+- G41 10800 0"/>
              <a:gd name="G46" fmla="+- G42 10800 0"/>
              <a:gd name="G47" fmla="+- G43 10800 0"/>
              <a:gd name="G48" fmla="+- G35 10800 0"/>
              <a:gd name="G49" fmla="+- G36 10800 0"/>
              <a:gd name="T4" fmla="*/ 18012 w 21600"/>
              <a:gd name="T5" fmla="*/ 2760 h 21600"/>
              <a:gd name="T6" fmla="*/ 10302 w 21600"/>
              <a:gd name="T7" fmla="*/ 1778 h 21600"/>
              <a:gd name="T8" fmla="*/ 15654 w 21600"/>
              <a:gd name="T9" fmla="*/ 5388 h 21600"/>
              <a:gd name="T10" fmla="*/ 24280 w 21600"/>
              <a:gd name="T11" fmla="*/ 10081 h 21600"/>
              <a:gd name="T12" fmla="*/ 20059 w 21600"/>
              <a:gd name="T13" fmla="*/ 14778 h 21600"/>
              <a:gd name="T14" fmla="*/ 15363 w 21600"/>
              <a:gd name="T15" fmla="*/ 1055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59" y="10413"/>
                </a:moveTo>
                <a:cubicBezTo>
                  <a:pt x="17853" y="6553"/>
                  <a:pt x="14664" y="3530"/>
                  <a:pt x="10800" y="3530"/>
                </a:cubicBezTo>
                <a:cubicBezTo>
                  <a:pt x="10666" y="3530"/>
                  <a:pt x="10533" y="3533"/>
                  <a:pt x="10399" y="3541"/>
                </a:cubicBezTo>
                <a:lnTo>
                  <a:pt x="10205" y="16"/>
                </a:lnTo>
                <a:cubicBezTo>
                  <a:pt x="10403" y="5"/>
                  <a:pt x="10601" y="0"/>
                  <a:pt x="10800" y="0"/>
                </a:cubicBezTo>
                <a:cubicBezTo>
                  <a:pt x="16541" y="0"/>
                  <a:pt x="21279" y="4491"/>
                  <a:pt x="21584" y="10225"/>
                </a:cubicBezTo>
                <a:lnTo>
                  <a:pt x="24280" y="10081"/>
                </a:lnTo>
                <a:lnTo>
                  <a:pt x="20059" y="14778"/>
                </a:lnTo>
                <a:lnTo>
                  <a:pt x="15363" y="10556"/>
                </a:lnTo>
                <a:lnTo>
                  <a:pt x="18059" y="10413"/>
                </a:lnTo>
                <a:close/>
              </a:path>
            </a:pathLst>
          </a:custGeom>
          <a:solidFill>
            <a:schemeClr val="bg2"/>
          </a:soli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55421" name="Text Box 29">
            <a:extLst>
              <a:ext uri="{FF2B5EF4-FFF2-40B4-BE49-F238E27FC236}">
                <a16:creationId xmlns:a16="http://schemas.microsoft.com/office/drawing/2014/main" id="{CF7EEED6-CA14-450E-B569-6C8431BB184E}"/>
              </a:ext>
            </a:extLst>
          </p:cNvPr>
          <p:cNvSpPr txBox="1">
            <a:spLocks noChangeArrowheads="1"/>
          </p:cNvSpPr>
          <p:nvPr/>
        </p:nvSpPr>
        <p:spPr bwMode="auto">
          <a:xfrm>
            <a:off x="2711450" y="5445126"/>
            <a:ext cx="152157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000"/>
              <a:t>Les niveaux de maturité</a:t>
            </a:r>
          </a:p>
        </p:txBody>
      </p:sp>
      <p:sp>
        <p:nvSpPr>
          <p:cNvPr id="955422" name="Text Box 30">
            <a:extLst>
              <a:ext uri="{FF2B5EF4-FFF2-40B4-BE49-F238E27FC236}">
                <a16:creationId xmlns:a16="http://schemas.microsoft.com/office/drawing/2014/main" id="{39B1B165-AA04-4F51-8590-FCCFADC42E1E}"/>
              </a:ext>
            </a:extLst>
          </p:cNvPr>
          <p:cNvSpPr txBox="1">
            <a:spLocks noChangeArrowheads="1"/>
          </p:cNvSpPr>
          <p:nvPr/>
        </p:nvSpPr>
        <p:spPr bwMode="auto">
          <a:xfrm>
            <a:off x="6875464" y="6308726"/>
            <a:ext cx="17139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000"/>
              <a:t>Structuration du référentiel</a:t>
            </a:r>
          </a:p>
        </p:txBody>
      </p:sp>
      <p:sp>
        <p:nvSpPr>
          <p:cNvPr id="2" name="Ellipse 1">
            <a:extLst>
              <a:ext uri="{FF2B5EF4-FFF2-40B4-BE49-F238E27FC236}">
                <a16:creationId xmlns:a16="http://schemas.microsoft.com/office/drawing/2014/main" id="{8C1BC74E-BB42-4477-AAAA-8E37DE4B4EBD}"/>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3" name="Image 2" descr="epsi-logo-cmjn">
            <a:extLst>
              <a:ext uri="{FF2B5EF4-FFF2-40B4-BE49-F238E27FC236}">
                <a16:creationId xmlns:a16="http://schemas.microsoft.com/office/drawing/2014/main" id="{16428088-03D8-4191-997F-DFC794583D3E}"/>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272" name="Rectangle 1128">
            <a:extLst>
              <a:ext uri="{FF2B5EF4-FFF2-40B4-BE49-F238E27FC236}">
                <a16:creationId xmlns:a16="http://schemas.microsoft.com/office/drawing/2014/main" id="{740868B8-536B-4A1F-A5CD-91C6EFDB97FE}"/>
              </a:ext>
            </a:extLst>
          </p:cNvPr>
          <p:cNvSpPr>
            <a:spLocks noGrp="1" noChangeArrowheads="1"/>
          </p:cNvSpPr>
          <p:nvPr>
            <p:ph type="title"/>
          </p:nvPr>
        </p:nvSpPr>
        <p:spPr>
          <a:xfrm>
            <a:off x="2393396" y="448056"/>
            <a:ext cx="5004100" cy="640080"/>
          </a:xfrm>
        </p:spPr>
        <p:txBody>
          <a:bodyPr/>
          <a:lstStyle/>
          <a:p>
            <a:r>
              <a:rPr lang="fr-FR" altLang="fr-FR" dirty="0"/>
              <a:t>Le modèle CMMI</a:t>
            </a:r>
          </a:p>
        </p:txBody>
      </p:sp>
      <p:sp>
        <p:nvSpPr>
          <p:cNvPr id="519273" name="Rectangle 1129">
            <a:extLst>
              <a:ext uri="{FF2B5EF4-FFF2-40B4-BE49-F238E27FC236}">
                <a16:creationId xmlns:a16="http://schemas.microsoft.com/office/drawing/2014/main" id="{579A8432-20B4-440F-BEE2-D1BA1443C033}"/>
              </a:ext>
            </a:extLst>
          </p:cNvPr>
          <p:cNvSpPr>
            <a:spLocks noGrp="1" noChangeArrowheads="1"/>
          </p:cNvSpPr>
          <p:nvPr>
            <p:ph type="body" idx="1"/>
          </p:nvPr>
        </p:nvSpPr>
        <p:spPr>
          <a:xfrm>
            <a:off x="2438400" y="1219200"/>
            <a:ext cx="8077200" cy="4876800"/>
          </a:xfrm>
        </p:spPr>
        <p:txBody>
          <a:bodyPr>
            <a:normAutofit fontScale="92500" lnSpcReduction="10000"/>
          </a:bodyPr>
          <a:lstStyle/>
          <a:p>
            <a:r>
              <a:rPr lang="fr-FR" altLang="fr-FR" sz="2000"/>
              <a:t>Le modèle CMMI a été conçu par le Software Engineering Institute, avec des membres de l’industrie et du gouvernement U.S</a:t>
            </a:r>
          </a:p>
          <a:p>
            <a:r>
              <a:rPr lang="fr-FR" altLang="fr-FR" sz="2000"/>
              <a:t>le CMMI est un modèle décrivant quelles sont les pratiques à mettre en oeuvre dans une organisation afin d'améliorer la maîtrise des coûts, des délais et de la qualité des applications, des équipements et des systèmes développés. </a:t>
            </a:r>
          </a:p>
          <a:p>
            <a:r>
              <a:rPr lang="fr-FR" altLang="fr-FR" sz="2000">
                <a:solidFill>
                  <a:schemeClr val="tx2"/>
                </a:solidFill>
              </a:rPr>
              <a:t>C</a:t>
            </a:r>
            <a:r>
              <a:rPr lang="fr-FR" altLang="fr-FR" sz="2000"/>
              <a:t>apability </a:t>
            </a:r>
            <a:r>
              <a:rPr lang="fr-FR" altLang="fr-FR" sz="2000">
                <a:solidFill>
                  <a:schemeClr val="tx2"/>
                </a:solidFill>
              </a:rPr>
              <a:t>M</a:t>
            </a:r>
            <a:r>
              <a:rPr lang="fr-FR" altLang="fr-FR" sz="2000"/>
              <a:t>aturity </a:t>
            </a:r>
            <a:r>
              <a:rPr lang="fr-FR" altLang="fr-FR" sz="2000">
                <a:solidFill>
                  <a:schemeClr val="tx2"/>
                </a:solidFill>
              </a:rPr>
              <a:t>M</a:t>
            </a:r>
            <a:r>
              <a:rPr lang="fr-FR" altLang="fr-FR" sz="2000"/>
              <a:t>odel </a:t>
            </a:r>
            <a:r>
              <a:rPr lang="fr-FR" altLang="fr-FR" sz="2000">
                <a:solidFill>
                  <a:schemeClr val="tx2"/>
                </a:solidFill>
              </a:rPr>
              <a:t>I</a:t>
            </a:r>
            <a:r>
              <a:rPr lang="fr-FR" altLang="fr-FR" sz="2000"/>
              <a:t>ntegration (v1.1)</a:t>
            </a:r>
          </a:p>
          <a:p>
            <a:pPr lvl="1"/>
            <a:r>
              <a:rPr lang="fr-FR" altLang="fr-FR" sz="1800"/>
              <a:t>C’est l’intégration de plusieurs modèles dont SW-CMM, IPD-CMM, EIA/IS-731</a:t>
            </a:r>
          </a:p>
          <a:p>
            <a:pPr lvl="1"/>
            <a:r>
              <a:rPr lang="fr-FR" altLang="fr-FR" sz="1800"/>
              <a:t>Début 1990 : SW/CMM …. Fin 1990 : intégration, 2002 CMMI V1.1</a:t>
            </a:r>
          </a:p>
        </p:txBody>
      </p:sp>
      <p:sp>
        <p:nvSpPr>
          <p:cNvPr id="2" name="Ellipse 1">
            <a:extLst>
              <a:ext uri="{FF2B5EF4-FFF2-40B4-BE49-F238E27FC236}">
                <a16:creationId xmlns:a16="http://schemas.microsoft.com/office/drawing/2014/main" id="{BBD12028-BD2F-4B41-A197-EDF83C4F6701}"/>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3" name="Image 2" descr="epsi-logo-cmjn">
            <a:extLst>
              <a:ext uri="{FF2B5EF4-FFF2-40B4-BE49-F238E27FC236}">
                <a16:creationId xmlns:a16="http://schemas.microsoft.com/office/drawing/2014/main" id="{5CFB10A9-E69B-4136-A9BE-B286E872B979}"/>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92" name="Rectangle 1032">
            <a:extLst>
              <a:ext uri="{FF2B5EF4-FFF2-40B4-BE49-F238E27FC236}">
                <a16:creationId xmlns:a16="http://schemas.microsoft.com/office/drawing/2014/main" id="{B72BF12C-41F8-4E84-AF37-856BEF62BC92}"/>
              </a:ext>
            </a:extLst>
          </p:cNvPr>
          <p:cNvSpPr>
            <a:spLocks noGrp="1" noChangeArrowheads="1"/>
          </p:cNvSpPr>
          <p:nvPr>
            <p:ph type="title"/>
          </p:nvPr>
        </p:nvSpPr>
        <p:spPr>
          <a:xfrm>
            <a:off x="1746722" y="448056"/>
            <a:ext cx="5650773" cy="640080"/>
          </a:xfrm>
        </p:spPr>
        <p:txBody>
          <a:bodyPr/>
          <a:lstStyle/>
          <a:p>
            <a:r>
              <a:rPr lang="fr-FR" altLang="fr-FR" dirty="0"/>
              <a:t>Le modèle CMMI</a:t>
            </a:r>
          </a:p>
        </p:txBody>
      </p:sp>
      <p:sp>
        <p:nvSpPr>
          <p:cNvPr id="707593" name="Rectangle 1033">
            <a:extLst>
              <a:ext uri="{FF2B5EF4-FFF2-40B4-BE49-F238E27FC236}">
                <a16:creationId xmlns:a16="http://schemas.microsoft.com/office/drawing/2014/main" id="{2B1D82DC-5732-4EDE-8417-F757F4EB4EA8}"/>
              </a:ext>
            </a:extLst>
          </p:cNvPr>
          <p:cNvSpPr>
            <a:spLocks noGrp="1" noChangeArrowheads="1"/>
          </p:cNvSpPr>
          <p:nvPr>
            <p:ph type="body" idx="1"/>
          </p:nvPr>
        </p:nvSpPr>
        <p:spPr>
          <a:xfrm>
            <a:off x="521208" y="1403307"/>
            <a:ext cx="8077200" cy="4191000"/>
          </a:xfrm>
        </p:spPr>
        <p:txBody>
          <a:bodyPr>
            <a:normAutofit/>
          </a:bodyPr>
          <a:lstStyle/>
          <a:p>
            <a:pPr>
              <a:lnSpc>
                <a:spcPct val="100000"/>
              </a:lnSpc>
              <a:spcBef>
                <a:spcPts val="0"/>
              </a:spcBef>
              <a:spcAft>
                <a:spcPts val="0"/>
              </a:spcAft>
            </a:pPr>
            <a:r>
              <a:rPr lang="fr-FR" altLang="fr-FR" sz="1800" dirty="0" err="1"/>
              <a:t>Capability</a:t>
            </a:r>
            <a:r>
              <a:rPr lang="fr-FR" altLang="fr-FR" sz="1800" dirty="0"/>
              <a:t> : être capable de faire</a:t>
            </a:r>
          </a:p>
          <a:p>
            <a:pPr lvl="1">
              <a:lnSpc>
                <a:spcPct val="100000"/>
              </a:lnSpc>
              <a:spcBef>
                <a:spcPts val="0"/>
              </a:spcBef>
              <a:spcAft>
                <a:spcPts val="0"/>
              </a:spcAft>
            </a:pPr>
            <a:r>
              <a:rPr lang="fr-FR" altLang="fr-FR" sz="1800" dirty="0"/>
              <a:t>Niveau de 0 à 5 pour un Process Area*</a:t>
            </a:r>
          </a:p>
          <a:p>
            <a:pPr lvl="1">
              <a:lnSpc>
                <a:spcPct val="100000"/>
              </a:lnSpc>
              <a:spcBef>
                <a:spcPts val="0"/>
              </a:spcBef>
              <a:spcAft>
                <a:spcPts val="0"/>
              </a:spcAft>
            </a:pPr>
            <a:endParaRPr lang="fr-FR" altLang="fr-FR" sz="1800" dirty="0"/>
          </a:p>
          <a:p>
            <a:pPr>
              <a:lnSpc>
                <a:spcPct val="100000"/>
              </a:lnSpc>
              <a:spcBef>
                <a:spcPts val="0"/>
              </a:spcBef>
              <a:spcAft>
                <a:spcPts val="0"/>
              </a:spcAft>
            </a:pPr>
            <a:r>
              <a:rPr lang="fr-FR" altLang="fr-FR" sz="1800" dirty="0" err="1"/>
              <a:t>Maturity</a:t>
            </a:r>
            <a:r>
              <a:rPr lang="fr-FR" altLang="fr-FR" sz="1800" dirty="0"/>
              <a:t> : maturité de l’organisation</a:t>
            </a:r>
          </a:p>
          <a:p>
            <a:pPr lvl="1">
              <a:lnSpc>
                <a:spcPct val="100000"/>
              </a:lnSpc>
              <a:spcBef>
                <a:spcPts val="0"/>
              </a:spcBef>
              <a:spcAft>
                <a:spcPts val="0"/>
              </a:spcAft>
            </a:pPr>
            <a:r>
              <a:rPr lang="fr-FR" altLang="fr-FR" sz="1800" dirty="0"/>
              <a:t>Niveau de 1 à 5 pour une organisation</a:t>
            </a:r>
          </a:p>
          <a:p>
            <a:pPr>
              <a:lnSpc>
                <a:spcPct val="100000"/>
              </a:lnSpc>
              <a:spcBef>
                <a:spcPts val="0"/>
              </a:spcBef>
              <a:spcAft>
                <a:spcPts val="0"/>
              </a:spcAft>
            </a:pPr>
            <a:r>
              <a:rPr lang="fr-FR" altLang="fr-FR" sz="1800" dirty="0"/>
              <a:t>Il y a deux représentations du modèle :</a:t>
            </a:r>
          </a:p>
          <a:p>
            <a:pPr lvl="1">
              <a:lnSpc>
                <a:spcPct val="100000"/>
              </a:lnSpc>
              <a:spcBef>
                <a:spcPts val="0"/>
              </a:spcBef>
              <a:spcAft>
                <a:spcPts val="0"/>
              </a:spcAft>
            </a:pPr>
            <a:r>
              <a:rPr lang="fr-FR" altLang="fr-FR" sz="1800" dirty="0"/>
              <a:t>La représentation continue  (</a:t>
            </a:r>
            <a:r>
              <a:rPr lang="fr-FR" altLang="fr-FR" sz="2000" dirty="0"/>
              <a:t>groupement de PA par catégorie)</a:t>
            </a:r>
          </a:p>
          <a:p>
            <a:pPr lvl="1">
              <a:lnSpc>
                <a:spcPct val="100000"/>
              </a:lnSpc>
              <a:spcBef>
                <a:spcPts val="0"/>
              </a:spcBef>
              <a:spcAft>
                <a:spcPts val="0"/>
              </a:spcAft>
            </a:pPr>
            <a:r>
              <a:rPr lang="fr-FR" altLang="fr-FR" sz="1800" dirty="0"/>
              <a:t>La représentation à étages  (</a:t>
            </a:r>
            <a:r>
              <a:rPr lang="fr-FR" altLang="fr-FR" sz="2000" dirty="0"/>
              <a:t>groupement de PA par niveau)</a:t>
            </a:r>
          </a:p>
          <a:p>
            <a:endParaRPr lang="fr-FR" altLang="fr-FR" sz="2000" dirty="0"/>
          </a:p>
        </p:txBody>
      </p:sp>
      <p:sp>
        <p:nvSpPr>
          <p:cNvPr id="707594" name="Text Box 1034">
            <a:extLst>
              <a:ext uri="{FF2B5EF4-FFF2-40B4-BE49-F238E27FC236}">
                <a16:creationId xmlns:a16="http://schemas.microsoft.com/office/drawing/2014/main" id="{A978D9DB-4679-4593-8E78-C30F2AA8AD9F}"/>
              </a:ext>
            </a:extLst>
          </p:cNvPr>
          <p:cNvSpPr txBox="1">
            <a:spLocks noChangeArrowheads="1"/>
          </p:cNvSpPr>
          <p:nvPr/>
        </p:nvSpPr>
        <p:spPr bwMode="auto">
          <a:xfrm>
            <a:off x="345030" y="4205222"/>
            <a:ext cx="68541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600" dirty="0"/>
              <a:t>* Process Area : secteur clé tel que gestion de configuration, planification, </a:t>
            </a:r>
          </a:p>
        </p:txBody>
      </p:sp>
      <p:graphicFrame>
        <p:nvGraphicFramePr>
          <p:cNvPr id="2" name="Object 1027">
            <a:extLst>
              <a:ext uri="{FF2B5EF4-FFF2-40B4-BE49-F238E27FC236}">
                <a16:creationId xmlns:a16="http://schemas.microsoft.com/office/drawing/2014/main" id="{ECD318C1-041B-4696-9306-1A8062BE3B85}"/>
              </a:ext>
            </a:extLst>
          </p:cNvPr>
          <p:cNvGraphicFramePr>
            <a:graphicFrameLocks noChangeAspect="1"/>
          </p:cNvGraphicFramePr>
          <p:nvPr>
            <p:extLst>
              <p:ext uri="{D42A27DB-BD31-4B8C-83A1-F6EECF244321}">
                <p14:modId xmlns:p14="http://schemas.microsoft.com/office/powerpoint/2010/main" val="4232322406"/>
              </p:ext>
            </p:extLst>
          </p:nvPr>
        </p:nvGraphicFramePr>
        <p:xfrm>
          <a:off x="7490100" y="1196698"/>
          <a:ext cx="4451269" cy="4102391"/>
        </p:xfrm>
        <a:graphic>
          <a:graphicData uri="http://schemas.openxmlformats.org/presentationml/2006/ole">
            <mc:AlternateContent xmlns:mc="http://schemas.openxmlformats.org/markup-compatibility/2006">
              <mc:Choice xmlns:v="urn:schemas-microsoft-com:vml" Requires="v">
                <p:oleObj spid="_x0000_s6169" name="Feuille de calcul" r:id="rId3" imgW="5639059" imgH="4600956" progId="Excel.Sheet.8">
                  <p:embed/>
                </p:oleObj>
              </mc:Choice>
              <mc:Fallback>
                <p:oleObj name="Feuille de calcul" r:id="rId3" imgW="5639059" imgH="4600956" progId="Excel.Sheet.8">
                  <p:embed/>
                  <p:pic>
                    <p:nvPicPr>
                      <p:cNvPr id="708611" name="Object 1027">
                        <a:extLst>
                          <a:ext uri="{FF2B5EF4-FFF2-40B4-BE49-F238E27FC236}">
                            <a16:creationId xmlns:a16="http://schemas.microsoft.com/office/drawing/2014/main" id="{CF53BF55-3792-43CB-B7F3-BDFB36743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0100" y="1196698"/>
                        <a:ext cx="4451269" cy="4102391"/>
                      </a:xfrm>
                      <a:prstGeom prst="rect">
                        <a:avLst/>
                      </a:prstGeom>
                      <a:noFill/>
                      <a:ln>
                        <a:noFill/>
                      </a:ln>
                      <a:effectLst/>
                    </p:spPr>
                  </p:pic>
                </p:oleObj>
              </mc:Fallback>
            </mc:AlternateContent>
          </a:graphicData>
        </a:graphic>
      </p:graphicFrame>
      <p:sp>
        <p:nvSpPr>
          <p:cNvPr id="3" name="Oval 2">
            <a:extLst>
              <a:ext uri="{FF2B5EF4-FFF2-40B4-BE49-F238E27FC236}">
                <a16:creationId xmlns:a16="http://schemas.microsoft.com/office/drawing/2014/main" id="{B93D5EF3-91EA-49B2-833E-9DA82D77222F}"/>
              </a:ext>
            </a:extLst>
          </p:cNvPr>
          <p:cNvSpPr>
            <a:spLocks noChangeArrowheads="1"/>
          </p:cNvSpPr>
          <p:nvPr/>
        </p:nvSpPr>
        <p:spPr bwMode="auto">
          <a:xfrm>
            <a:off x="1363768" y="5454912"/>
            <a:ext cx="3733800" cy="519351"/>
          </a:xfrm>
          <a:prstGeom prst="ellipse">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4" name="Text Box 5">
            <a:extLst>
              <a:ext uri="{FF2B5EF4-FFF2-40B4-BE49-F238E27FC236}">
                <a16:creationId xmlns:a16="http://schemas.microsoft.com/office/drawing/2014/main" id="{4B50D234-DD9B-466E-9B79-EA2F633F7015}"/>
              </a:ext>
            </a:extLst>
          </p:cNvPr>
          <p:cNvSpPr txBox="1">
            <a:spLocks noChangeArrowheads="1"/>
          </p:cNvSpPr>
          <p:nvPr/>
        </p:nvSpPr>
        <p:spPr bwMode="auto">
          <a:xfrm>
            <a:off x="1746723" y="4621687"/>
            <a:ext cx="2762872" cy="615553"/>
          </a:xfrm>
          <a:prstGeom prst="rect">
            <a:avLst/>
          </a:prstGeom>
          <a:solidFill>
            <a:srgbClr val="CC66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r>
              <a:rPr lang="fr-FR" altLang="fr-FR" sz="2000" b="1" dirty="0"/>
              <a:t>Process Management</a:t>
            </a:r>
          </a:p>
          <a:p>
            <a:pPr algn="ctr">
              <a:buFontTx/>
              <a:buNone/>
            </a:pPr>
            <a:r>
              <a:rPr lang="fr-FR" altLang="fr-FR" sz="1400" dirty="0"/>
              <a:t>OPF, OPD, OT, OPP, OID</a:t>
            </a:r>
          </a:p>
        </p:txBody>
      </p:sp>
      <p:sp>
        <p:nvSpPr>
          <p:cNvPr id="6" name="Text Box 6">
            <a:extLst>
              <a:ext uri="{FF2B5EF4-FFF2-40B4-BE49-F238E27FC236}">
                <a16:creationId xmlns:a16="http://schemas.microsoft.com/office/drawing/2014/main" id="{960B1073-6EAC-4BF8-BE8C-77E5F2788B71}"/>
              </a:ext>
            </a:extLst>
          </p:cNvPr>
          <p:cNvSpPr txBox="1">
            <a:spLocks noChangeArrowheads="1"/>
          </p:cNvSpPr>
          <p:nvPr/>
        </p:nvSpPr>
        <p:spPr bwMode="auto">
          <a:xfrm>
            <a:off x="213873" y="5238215"/>
            <a:ext cx="2709460" cy="830997"/>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r>
              <a:rPr lang="fr-FR" altLang="fr-FR" sz="2000" b="1" dirty="0"/>
              <a:t>Project Management</a:t>
            </a:r>
          </a:p>
          <a:p>
            <a:pPr algn="ctr">
              <a:buFontTx/>
              <a:buNone/>
            </a:pPr>
            <a:r>
              <a:rPr lang="fr-FR" altLang="fr-FR" sz="1400" dirty="0"/>
              <a:t>PP, PMC, SAM, IPM,</a:t>
            </a:r>
          </a:p>
          <a:p>
            <a:pPr algn="ctr">
              <a:buFontTx/>
              <a:buNone/>
            </a:pPr>
            <a:r>
              <a:rPr lang="fr-FR" altLang="fr-FR" sz="1400" dirty="0"/>
              <a:t>RSKM, IT, ISM, QPM</a:t>
            </a:r>
          </a:p>
        </p:txBody>
      </p:sp>
      <p:sp>
        <p:nvSpPr>
          <p:cNvPr id="8" name="Text Box 7">
            <a:extLst>
              <a:ext uri="{FF2B5EF4-FFF2-40B4-BE49-F238E27FC236}">
                <a16:creationId xmlns:a16="http://schemas.microsoft.com/office/drawing/2014/main" id="{F6651F99-89FD-4257-B5BA-0E9A87AB58EA}"/>
              </a:ext>
            </a:extLst>
          </p:cNvPr>
          <p:cNvSpPr txBox="1">
            <a:spLocks noChangeArrowheads="1"/>
          </p:cNvSpPr>
          <p:nvPr/>
        </p:nvSpPr>
        <p:spPr bwMode="auto">
          <a:xfrm>
            <a:off x="3712553" y="5299089"/>
            <a:ext cx="1424171" cy="830997"/>
          </a:xfrm>
          <a:prstGeom prst="rect">
            <a:avLst/>
          </a:prstGeom>
          <a:solidFill>
            <a:srgbClr val="FFCC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r>
              <a:rPr lang="fr-FR" altLang="fr-FR" sz="2000" b="1"/>
              <a:t>Support</a:t>
            </a:r>
          </a:p>
          <a:p>
            <a:pPr algn="ctr">
              <a:buFontTx/>
              <a:buNone/>
            </a:pPr>
            <a:r>
              <a:rPr lang="fr-FR" altLang="fr-FR" sz="1400"/>
              <a:t>MA, DAR, CM,</a:t>
            </a:r>
          </a:p>
          <a:p>
            <a:pPr algn="ctr">
              <a:buFontTx/>
              <a:buNone/>
            </a:pPr>
            <a:r>
              <a:rPr lang="fr-FR" altLang="fr-FR" sz="1400"/>
              <a:t>PPQA, OEI, CAR</a:t>
            </a:r>
          </a:p>
        </p:txBody>
      </p:sp>
      <p:sp>
        <p:nvSpPr>
          <p:cNvPr id="10" name="Text Box 8">
            <a:extLst>
              <a:ext uri="{FF2B5EF4-FFF2-40B4-BE49-F238E27FC236}">
                <a16:creationId xmlns:a16="http://schemas.microsoft.com/office/drawing/2014/main" id="{7BDE4A97-4A38-46C0-8A8E-244723327537}"/>
              </a:ext>
            </a:extLst>
          </p:cNvPr>
          <p:cNvSpPr txBox="1">
            <a:spLocks noChangeArrowheads="1"/>
          </p:cNvSpPr>
          <p:nvPr/>
        </p:nvSpPr>
        <p:spPr bwMode="auto">
          <a:xfrm>
            <a:off x="1678905" y="6161770"/>
            <a:ext cx="3103526" cy="615553"/>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FontTx/>
              <a:buNone/>
            </a:pPr>
            <a:r>
              <a:rPr lang="fr-FR" altLang="fr-FR" sz="2000" b="1" dirty="0"/>
              <a:t>Engineering</a:t>
            </a:r>
          </a:p>
          <a:p>
            <a:pPr algn="ctr">
              <a:buFontTx/>
              <a:buNone/>
            </a:pPr>
            <a:r>
              <a:rPr lang="fr-FR" altLang="fr-FR" sz="1400" dirty="0"/>
              <a:t>REQM, RD, TS, PI, VER, VAL</a:t>
            </a:r>
          </a:p>
        </p:txBody>
      </p:sp>
      <p:sp>
        <p:nvSpPr>
          <p:cNvPr id="17" name="Rectangle 8">
            <a:extLst>
              <a:ext uri="{FF2B5EF4-FFF2-40B4-BE49-F238E27FC236}">
                <a16:creationId xmlns:a16="http://schemas.microsoft.com/office/drawing/2014/main" id="{E52C5BD1-F744-4EF8-BB8C-A358903930C1}"/>
              </a:ext>
            </a:extLst>
          </p:cNvPr>
          <p:cNvSpPr txBox="1">
            <a:spLocks noChangeArrowheads="1"/>
          </p:cNvSpPr>
          <p:nvPr/>
        </p:nvSpPr>
        <p:spPr>
          <a:xfrm>
            <a:off x="5402368" y="5405925"/>
            <a:ext cx="6539001" cy="165798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spcBef>
                <a:spcPts val="0"/>
              </a:spcBef>
              <a:spcAft>
                <a:spcPts val="0"/>
              </a:spcAft>
            </a:pPr>
            <a:r>
              <a:rPr lang="fr-FR" altLang="fr-FR" dirty="0"/>
              <a:t>Le modèle CMMI s’articule autour de 25 Process Areas (secteurs clés)</a:t>
            </a:r>
          </a:p>
          <a:p>
            <a:pPr lvl="1">
              <a:lnSpc>
                <a:spcPct val="100000"/>
              </a:lnSpc>
              <a:spcBef>
                <a:spcPts val="0"/>
              </a:spcBef>
              <a:spcAft>
                <a:spcPts val="0"/>
              </a:spcAft>
            </a:pPr>
            <a:r>
              <a:rPr lang="fr-FR" altLang="fr-FR" dirty="0"/>
              <a:t>Un PA regroupe des pratiques d’un domaine qui, exécutées conjointement, satisfont un </a:t>
            </a:r>
            <a:br>
              <a:rPr lang="fr-FR" altLang="fr-FR" dirty="0"/>
            </a:br>
            <a:r>
              <a:rPr lang="fr-FR" altLang="fr-FR" dirty="0"/>
              <a:t>ensemble d’objectifs, considérés comme signifiant de l’amélioration de ce domaine.</a:t>
            </a:r>
          </a:p>
          <a:p>
            <a:pPr>
              <a:lnSpc>
                <a:spcPct val="100000"/>
              </a:lnSpc>
              <a:spcBef>
                <a:spcPts val="0"/>
              </a:spcBef>
              <a:spcAft>
                <a:spcPts val="0"/>
              </a:spcAft>
            </a:pPr>
            <a:r>
              <a:rPr lang="fr-FR" altLang="fr-FR" dirty="0"/>
              <a:t>A chaque P.A sont associés :</a:t>
            </a:r>
          </a:p>
          <a:p>
            <a:pPr lvl="1">
              <a:lnSpc>
                <a:spcPct val="100000"/>
              </a:lnSpc>
              <a:spcBef>
                <a:spcPts val="0"/>
              </a:spcBef>
              <a:spcAft>
                <a:spcPts val="0"/>
              </a:spcAft>
            </a:pPr>
            <a:r>
              <a:rPr lang="fr-FR" altLang="fr-FR" dirty="0"/>
              <a:t>Des objectifs génériques et des objectifs spécifiques</a:t>
            </a:r>
          </a:p>
          <a:p>
            <a:pPr lvl="1">
              <a:lnSpc>
                <a:spcPct val="100000"/>
              </a:lnSpc>
              <a:spcBef>
                <a:spcPts val="0"/>
              </a:spcBef>
              <a:spcAft>
                <a:spcPts val="0"/>
              </a:spcAft>
            </a:pPr>
            <a:r>
              <a:rPr lang="fr-FR" altLang="fr-FR" dirty="0"/>
              <a:t>Les objectifs sont atteints par le biais de pratiques génériques, respectivement spécifiques.</a:t>
            </a:r>
          </a:p>
          <a:p>
            <a:pPr lvl="1">
              <a:lnSpc>
                <a:spcPct val="100000"/>
              </a:lnSpc>
              <a:spcBef>
                <a:spcPts val="0"/>
              </a:spcBef>
              <a:spcAft>
                <a:spcPts val="0"/>
              </a:spcAft>
            </a:pPr>
            <a:r>
              <a:rPr lang="fr-FR" altLang="fr-FR" dirty="0"/>
              <a:t>Les objectifs et pratiques génériques sont par définition communes à tous les PA.</a:t>
            </a:r>
          </a:p>
        </p:txBody>
      </p:sp>
      <p:sp>
        <p:nvSpPr>
          <p:cNvPr id="12" name="Ellipse 11">
            <a:extLst>
              <a:ext uri="{FF2B5EF4-FFF2-40B4-BE49-F238E27FC236}">
                <a16:creationId xmlns:a16="http://schemas.microsoft.com/office/drawing/2014/main" id="{81664E67-8F54-4E93-923F-4443583DB9E2}"/>
              </a:ext>
            </a:extLst>
          </p:cNvPr>
          <p:cNvSpPr/>
          <p:nvPr/>
        </p:nvSpPr>
        <p:spPr>
          <a:xfrm>
            <a:off x="601417" y="412535"/>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5" name="Image 2" descr="epsi-logo-cmjn">
            <a:extLst>
              <a:ext uri="{FF2B5EF4-FFF2-40B4-BE49-F238E27FC236}">
                <a16:creationId xmlns:a16="http://schemas.microsoft.com/office/drawing/2014/main" id="{FBABE7BB-635C-4840-AECE-52C39EC3681A}"/>
              </a:ext>
            </a:extLst>
          </p:cNvPr>
          <p:cNvPicPr>
            <a:picLocks noChangeAspect="1" noChangeArrowheads="1"/>
          </p:cNvPicPr>
          <p:nvPr/>
        </p:nvPicPr>
        <p:blipFill>
          <a:blip r:embed="rId5" cstate="print"/>
          <a:srcRect/>
          <a:stretch>
            <a:fillRect/>
          </a:stretch>
        </p:blipFill>
        <p:spPr bwMode="auto">
          <a:xfrm>
            <a:off x="10506532" y="296048"/>
            <a:ext cx="1305759" cy="792088"/>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AutoShape 2">
            <a:extLst>
              <a:ext uri="{FF2B5EF4-FFF2-40B4-BE49-F238E27FC236}">
                <a16:creationId xmlns:a16="http://schemas.microsoft.com/office/drawing/2014/main" id="{5D25EF91-8A57-4222-B979-78FA4DD14CA9}"/>
              </a:ext>
            </a:extLst>
          </p:cNvPr>
          <p:cNvSpPr>
            <a:spLocks noChangeArrowheads="1"/>
          </p:cNvSpPr>
          <p:nvPr/>
        </p:nvSpPr>
        <p:spPr bwMode="auto">
          <a:xfrm>
            <a:off x="2640014" y="5384853"/>
            <a:ext cx="7488237" cy="935037"/>
          </a:xfrm>
          <a:prstGeom prst="roundRect">
            <a:avLst>
              <a:gd name="adj" fmla="val 16667"/>
            </a:avLst>
          </a:prstGeom>
          <a:solidFill>
            <a:srgbClr val="B1B1C9"/>
          </a:solidFill>
          <a:ln w="19050" algn="ctr">
            <a:solidFill>
              <a:schemeClr val="tx1"/>
            </a:solidFill>
            <a:round/>
            <a:headEnd/>
            <a:tailEnd/>
          </a:ln>
        </p:spPr>
        <p:txBody>
          <a:bodyPr wrap="none"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endParaRPr lang="en-US" altLang="en-US"/>
          </a:p>
        </p:txBody>
      </p:sp>
      <p:sp>
        <p:nvSpPr>
          <p:cNvPr id="96259" name="AutoShape 3">
            <a:extLst>
              <a:ext uri="{FF2B5EF4-FFF2-40B4-BE49-F238E27FC236}">
                <a16:creationId xmlns:a16="http://schemas.microsoft.com/office/drawing/2014/main" id="{226FF6D2-D20E-4042-A47F-FE0B8C6C3CDD}"/>
              </a:ext>
            </a:extLst>
          </p:cNvPr>
          <p:cNvSpPr>
            <a:spLocks noChangeArrowheads="1"/>
          </p:cNvSpPr>
          <p:nvPr/>
        </p:nvSpPr>
        <p:spPr bwMode="auto">
          <a:xfrm>
            <a:off x="5808664" y="3532240"/>
            <a:ext cx="4321175" cy="1852613"/>
          </a:xfrm>
          <a:prstGeom prst="roundRect">
            <a:avLst>
              <a:gd name="adj" fmla="val 14995"/>
            </a:avLst>
          </a:prstGeom>
          <a:solidFill>
            <a:srgbClr val="D1C8C8"/>
          </a:solidFill>
          <a:ln w="19050" algn="ctr">
            <a:solidFill>
              <a:schemeClr val="tx1"/>
            </a:solidFill>
            <a:round/>
            <a:headEnd/>
            <a:tailEnd/>
          </a:ln>
        </p:spPr>
        <p:txBody>
          <a:bodyPr wrap="none"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endParaRPr lang="en-US" altLang="en-US"/>
          </a:p>
        </p:txBody>
      </p:sp>
      <p:sp>
        <p:nvSpPr>
          <p:cNvPr id="96260" name="AutoShape 4">
            <a:extLst>
              <a:ext uri="{FF2B5EF4-FFF2-40B4-BE49-F238E27FC236}">
                <a16:creationId xmlns:a16="http://schemas.microsoft.com/office/drawing/2014/main" id="{5E68668B-BD22-460B-A554-5D07BAF96DC1}"/>
              </a:ext>
            </a:extLst>
          </p:cNvPr>
          <p:cNvSpPr>
            <a:spLocks noChangeArrowheads="1"/>
          </p:cNvSpPr>
          <p:nvPr/>
        </p:nvSpPr>
        <p:spPr bwMode="auto">
          <a:xfrm>
            <a:off x="5808664" y="1351014"/>
            <a:ext cx="4321175" cy="2160588"/>
          </a:xfrm>
          <a:prstGeom prst="roundRect">
            <a:avLst>
              <a:gd name="adj" fmla="val 12343"/>
            </a:avLst>
          </a:prstGeom>
          <a:solidFill>
            <a:srgbClr val="D2E288"/>
          </a:solidFill>
          <a:ln w="19050" algn="ctr">
            <a:solidFill>
              <a:srgbClr val="5F9E45"/>
            </a:solidFill>
            <a:round/>
            <a:headEnd/>
            <a:tailEnd/>
          </a:ln>
        </p:spPr>
        <p:txBody>
          <a:bodyPr wrap="none"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endParaRPr lang="en-US" altLang="en-US"/>
          </a:p>
        </p:txBody>
      </p:sp>
      <p:sp>
        <p:nvSpPr>
          <p:cNvPr id="96261" name="AutoShape 5">
            <a:extLst>
              <a:ext uri="{FF2B5EF4-FFF2-40B4-BE49-F238E27FC236}">
                <a16:creationId xmlns:a16="http://schemas.microsoft.com/office/drawing/2014/main" id="{5E23C319-900D-4223-85D6-2B2F83225BC8}"/>
              </a:ext>
            </a:extLst>
          </p:cNvPr>
          <p:cNvSpPr>
            <a:spLocks noChangeArrowheads="1"/>
          </p:cNvSpPr>
          <p:nvPr/>
        </p:nvSpPr>
        <p:spPr bwMode="auto">
          <a:xfrm>
            <a:off x="2641601" y="1352602"/>
            <a:ext cx="3167063" cy="4032250"/>
          </a:xfrm>
          <a:prstGeom prst="roundRect">
            <a:avLst>
              <a:gd name="adj" fmla="val 7819"/>
            </a:avLst>
          </a:prstGeom>
          <a:solidFill>
            <a:srgbClr val="FFCE7B"/>
          </a:solidFill>
          <a:ln w="19050" algn="ctr">
            <a:solidFill>
              <a:schemeClr val="tx2"/>
            </a:solidFill>
            <a:round/>
            <a:headEnd/>
            <a:tailEnd/>
          </a:ln>
        </p:spPr>
        <p:txBody>
          <a:bodyPr wrap="none"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endParaRPr lang="en-US" altLang="en-US"/>
          </a:p>
        </p:txBody>
      </p:sp>
      <p:sp>
        <p:nvSpPr>
          <p:cNvPr id="96263" name="Rectangle 7">
            <a:extLst>
              <a:ext uri="{FF2B5EF4-FFF2-40B4-BE49-F238E27FC236}">
                <a16:creationId xmlns:a16="http://schemas.microsoft.com/office/drawing/2014/main" id="{2CF076D6-9FA2-46C0-9788-5725F599FD8C}"/>
              </a:ext>
            </a:extLst>
          </p:cNvPr>
          <p:cNvSpPr>
            <a:spLocks noChangeArrowheads="1"/>
          </p:cNvSpPr>
          <p:nvPr/>
        </p:nvSpPr>
        <p:spPr bwMode="auto">
          <a:xfrm>
            <a:off x="3216276" y="17859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Planification des projets</a:t>
            </a:r>
          </a:p>
        </p:txBody>
      </p:sp>
      <p:sp>
        <p:nvSpPr>
          <p:cNvPr id="96264" name="Rectangle 8">
            <a:extLst>
              <a:ext uri="{FF2B5EF4-FFF2-40B4-BE49-F238E27FC236}">
                <a16:creationId xmlns:a16="http://schemas.microsoft.com/office/drawing/2014/main" id="{A68B3E5F-986E-4ADD-BA42-11695DC4A03D}"/>
              </a:ext>
            </a:extLst>
          </p:cNvPr>
          <p:cNvSpPr>
            <a:spLocks noChangeArrowheads="1"/>
          </p:cNvSpPr>
          <p:nvPr/>
        </p:nvSpPr>
        <p:spPr bwMode="auto">
          <a:xfrm>
            <a:off x="3216276" y="22177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Suivi et supervision</a:t>
            </a:r>
          </a:p>
        </p:txBody>
      </p:sp>
      <p:sp>
        <p:nvSpPr>
          <p:cNvPr id="96265" name="Rectangle 9">
            <a:extLst>
              <a:ext uri="{FF2B5EF4-FFF2-40B4-BE49-F238E27FC236}">
                <a16:creationId xmlns:a16="http://schemas.microsoft.com/office/drawing/2014/main" id="{3C2B2582-4E19-40ED-BA51-B2A69CCBC7F3}"/>
              </a:ext>
            </a:extLst>
          </p:cNvPr>
          <p:cNvSpPr>
            <a:spLocks noChangeArrowheads="1"/>
          </p:cNvSpPr>
          <p:nvPr/>
        </p:nvSpPr>
        <p:spPr bwMode="auto">
          <a:xfrm>
            <a:off x="3216276" y="26495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Gestion des accords fournisseurs</a:t>
            </a:r>
          </a:p>
        </p:txBody>
      </p:sp>
      <p:sp>
        <p:nvSpPr>
          <p:cNvPr id="96266" name="Rectangle 10">
            <a:extLst>
              <a:ext uri="{FF2B5EF4-FFF2-40B4-BE49-F238E27FC236}">
                <a16:creationId xmlns:a16="http://schemas.microsoft.com/office/drawing/2014/main" id="{D94A9D77-0F2E-4E10-AFF8-6C523F823A25}"/>
              </a:ext>
            </a:extLst>
          </p:cNvPr>
          <p:cNvSpPr>
            <a:spLocks noChangeArrowheads="1"/>
          </p:cNvSpPr>
          <p:nvPr/>
        </p:nvSpPr>
        <p:spPr bwMode="auto">
          <a:xfrm>
            <a:off x="3216276" y="30813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Gestion des projets intégrée</a:t>
            </a:r>
          </a:p>
        </p:txBody>
      </p:sp>
      <p:sp>
        <p:nvSpPr>
          <p:cNvPr id="96267" name="Rectangle 11">
            <a:extLst>
              <a:ext uri="{FF2B5EF4-FFF2-40B4-BE49-F238E27FC236}">
                <a16:creationId xmlns:a16="http://schemas.microsoft.com/office/drawing/2014/main" id="{750593CD-62ED-461A-AFE5-A407882D559E}"/>
              </a:ext>
            </a:extLst>
          </p:cNvPr>
          <p:cNvSpPr>
            <a:spLocks noChangeArrowheads="1"/>
          </p:cNvSpPr>
          <p:nvPr/>
        </p:nvSpPr>
        <p:spPr bwMode="auto">
          <a:xfrm>
            <a:off x="3216276" y="35131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Gestion des risques</a:t>
            </a:r>
          </a:p>
        </p:txBody>
      </p:sp>
      <p:sp>
        <p:nvSpPr>
          <p:cNvPr id="96268" name="Rectangle 12">
            <a:extLst>
              <a:ext uri="{FF2B5EF4-FFF2-40B4-BE49-F238E27FC236}">
                <a16:creationId xmlns:a16="http://schemas.microsoft.com/office/drawing/2014/main" id="{35394EF9-750C-405A-A7B0-EC9BAC67B708}"/>
              </a:ext>
            </a:extLst>
          </p:cNvPr>
          <p:cNvSpPr>
            <a:spLocks noChangeArrowheads="1"/>
          </p:cNvSpPr>
          <p:nvPr/>
        </p:nvSpPr>
        <p:spPr bwMode="auto">
          <a:xfrm>
            <a:off x="3216276" y="39449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Coordination des équipes</a:t>
            </a:r>
          </a:p>
        </p:txBody>
      </p:sp>
      <p:sp>
        <p:nvSpPr>
          <p:cNvPr id="96269" name="Rectangle 13">
            <a:extLst>
              <a:ext uri="{FF2B5EF4-FFF2-40B4-BE49-F238E27FC236}">
                <a16:creationId xmlns:a16="http://schemas.microsoft.com/office/drawing/2014/main" id="{82128DA9-9446-4451-BDAF-91A3F00C4310}"/>
              </a:ext>
            </a:extLst>
          </p:cNvPr>
          <p:cNvSpPr>
            <a:spLocks noChangeArrowheads="1"/>
          </p:cNvSpPr>
          <p:nvPr/>
        </p:nvSpPr>
        <p:spPr bwMode="auto">
          <a:xfrm>
            <a:off x="3216276" y="4376789"/>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Gestion de la sous-traitance</a:t>
            </a:r>
          </a:p>
        </p:txBody>
      </p:sp>
      <p:sp>
        <p:nvSpPr>
          <p:cNvPr id="96270" name="Rectangle 14">
            <a:extLst>
              <a:ext uri="{FF2B5EF4-FFF2-40B4-BE49-F238E27FC236}">
                <a16:creationId xmlns:a16="http://schemas.microsoft.com/office/drawing/2014/main" id="{00ED729B-8084-4B1F-AFEB-A50ECBB05676}"/>
              </a:ext>
            </a:extLst>
          </p:cNvPr>
          <p:cNvSpPr>
            <a:spLocks noChangeArrowheads="1"/>
          </p:cNvSpPr>
          <p:nvPr/>
        </p:nvSpPr>
        <p:spPr bwMode="auto">
          <a:xfrm>
            <a:off x="3216276" y="4735564"/>
            <a:ext cx="2016125" cy="431800"/>
          </a:xfrm>
          <a:prstGeom prst="rect">
            <a:avLst/>
          </a:prstGeom>
          <a:solidFill>
            <a:schemeClr val="accent2"/>
          </a:solidFill>
          <a:ln w="19050" algn="ctr">
            <a:solidFill>
              <a:srgbClr val="FFCE7B"/>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tx2"/>
                </a:solidFill>
              </a:rPr>
              <a:t>Gestion quantitative des projets</a:t>
            </a:r>
          </a:p>
        </p:txBody>
      </p:sp>
      <p:sp>
        <p:nvSpPr>
          <p:cNvPr id="96271" name="Rectangle 15">
            <a:extLst>
              <a:ext uri="{FF2B5EF4-FFF2-40B4-BE49-F238E27FC236}">
                <a16:creationId xmlns:a16="http://schemas.microsoft.com/office/drawing/2014/main" id="{935A3B00-CC36-48A6-BADB-681608AC9C2A}"/>
              </a:ext>
            </a:extLst>
          </p:cNvPr>
          <p:cNvSpPr>
            <a:spLocks noChangeArrowheads="1"/>
          </p:cNvSpPr>
          <p:nvPr/>
        </p:nvSpPr>
        <p:spPr bwMode="auto">
          <a:xfrm>
            <a:off x="5951538" y="1784402"/>
            <a:ext cx="2017712" cy="431800"/>
          </a:xfrm>
          <a:prstGeom prst="rect">
            <a:avLst/>
          </a:prstGeom>
          <a:solidFill>
            <a:srgbClr val="5F9E45"/>
          </a:solidFill>
          <a:ln w="19050" algn="ctr">
            <a:solidFill>
              <a:srgbClr val="D2E28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Recueil des exigences</a:t>
            </a:r>
          </a:p>
        </p:txBody>
      </p:sp>
      <p:sp>
        <p:nvSpPr>
          <p:cNvPr id="96272" name="Rectangle 16">
            <a:extLst>
              <a:ext uri="{FF2B5EF4-FFF2-40B4-BE49-F238E27FC236}">
                <a16:creationId xmlns:a16="http://schemas.microsoft.com/office/drawing/2014/main" id="{9C877FE5-C460-49B9-8B0F-CBEEFAD49E82}"/>
              </a:ext>
            </a:extLst>
          </p:cNvPr>
          <p:cNvSpPr>
            <a:spLocks noChangeArrowheads="1"/>
          </p:cNvSpPr>
          <p:nvPr/>
        </p:nvSpPr>
        <p:spPr bwMode="auto">
          <a:xfrm>
            <a:off x="5951538" y="2216202"/>
            <a:ext cx="2017712" cy="431800"/>
          </a:xfrm>
          <a:prstGeom prst="rect">
            <a:avLst/>
          </a:prstGeom>
          <a:solidFill>
            <a:srgbClr val="5F9E45"/>
          </a:solidFill>
          <a:ln w="19050" algn="ctr">
            <a:solidFill>
              <a:srgbClr val="D2E28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Gestion des exigences</a:t>
            </a:r>
          </a:p>
        </p:txBody>
      </p:sp>
      <p:sp>
        <p:nvSpPr>
          <p:cNvPr id="96273" name="Rectangle 17">
            <a:extLst>
              <a:ext uri="{FF2B5EF4-FFF2-40B4-BE49-F238E27FC236}">
                <a16:creationId xmlns:a16="http://schemas.microsoft.com/office/drawing/2014/main" id="{02B65707-0BF9-4DF5-847F-A21B13AF7D94}"/>
              </a:ext>
            </a:extLst>
          </p:cNvPr>
          <p:cNvSpPr>
            <a:spLocks noChangeArrowheads="1"/>
          </p:cNvSpPr>
          <p:nvPr/>
        </p:nvSpPr>
        <p:spPr bwMode="auto">
          <a:xfrm>
            <a:off x="5951538" y="2648002"/>
            <a:ext cx="2017712" cy="431800"/>
          </a:xfrm>
          <a:prstGeom prst="rect">
            <a:avLst/>
          </a:prstGeom>
          <a:solidFill>
            <a:srgbClr val="5F9E45"/>
          </a:solidFill>
          <a:ln w="19050" algn="ctr">
            <a:solidFill>
              <a:srgbClr val="D2E28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Solution technique</a:t>
            </a:r>
          </a:p>
        </p:txBody>
      </p:sp>
      <p:sp>
        <p:nvSpPr>
          <p:cNvPr id="96274" name="Rectangle 18">
            <a:extLst>
              <a:ext uri="{FF2B5EF4-FFF2-40B4-BE49-F238E27FC236}">
                <a16:creationId xmlns:a16="http://schemas.microsoft.com/office/drawing/2014/main" id="{23DDE57B-53C4-4F50-A0BC-8169A1A2D7CF}"/>
              </a:ext>
            </a:extLst>
          </p:cNvPr>
          <p:cNvSpPr>
            <a:spLocks noChangeArrowheads="1"/>
          </p:cNvSpPr>
          <p:nvPr/>
        </p:nvSpPr>
        <p:spPr bwMode="auto">
          <a:xfrm>
            <a:off x="7969251" y="1784402"/>
            <a:ext cx="2016125" cy="431800"/>
          </a:xfrm>
          <a:prstGeom prst="rect">
            <a:avLst/>
          </a:prstGeom>
          <a:solidFill>
            <a:srgbClr val="5F9E45"/>
          </a:solidFill>
          <a:ln w="19050" algn="ctr">
            <a:solidFill>
              <a:srgbClr val="D2E28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Intégration</a:t>
            </a:r>
          </a:p>
        </p:txBody>
      </p:sp>
      <p:sp>
        <p:nvSpPr>
          <p:cNvPr id="96275" name="Rectangle 19">
            <a:extLst>
              <a:ext uri="{FF2B5EF4-FFF2-40B4-BE49-F238E27FC236}">
                <a16:creationId xmlns:a16="http://schemas.microsoft.com/office/drawing/2014/main" id="{ADB07DD2-266F-462C-AE7A-C49D44885DA5}"/>
              </a:ext>
            </a:extLst>
          </p:cNvPr>
          <p:cNvSpPr>
            <a:spLocks noChangeArrowheads="1"/>
          </p:cNvSpPr>
          <p:nvPr/>
        </p:nvSpPr>
        <p:spPr bwMode="auto">
          <a:xfrm>
            <a:off x="7969251" y="2216202"/>
            <a:ext cx="2016125" cy="431800"/>
          </a:xfrm>
          <a:prstGeom prst="rect">
            <a:avLst/>
          </a:prstGeom>
          <a:solidFill>
            <a:srgbClr val="5F9E45"/>
          </a:solidFill>
          <a:ln w="19050" algn="ctr">
            <a:solidFill>
              <a:srgbClr val="D2E28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Vérification </a:t>
            </a:r>
          </a:p>
        </p:txBody>
      </p:sp>
      <p:sp>
        <p:nvSpPr>
          <p:cNvPr id="96276" name="Rectangle 20">
            <a:extLst>
              <a:ext uri="{FF2B5EF4-FFF2-40B4-BE49-F238E27FC236}">
                <a16:creationId xmlns:a16="http://schemas.microsoft.com/office/drawing/2014/main" id="{449A3E5A-CD2E-4A71-AD1C-6E4A1EA02DF0}"/>
              </a:ext>
            </a:extLst>
          </p:cNvPr>
          <p:cNvSpPr>
            <a:spLocks noChangeArrowheads="1"/>
          </p:cNvSpPr>
          <p:nvPr/>
        </p:nvSpPr>
        <p:spPr bwMode="auto">
          <a:xfrm>
            <a:off x="7969251" y="2649589"/>
            <a:ext cx="2016125" cy="431800"/>
          </a:xfrm>
          <a:prstGeom prst="rect">
            <a:avLst/>
          </a:prstGeom>
          <a:solidFill>
            <a:srgbClr val="5F9E45"/>
          </a:solidFill>
          <a:ln w="19050" algn="ctr">
            <a:solidFill>
              <a:srgbClr val="D2E28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Validation </a:t>
            </a:r>
          </a:p>
        </p:txBody>
      </p:sp>
      <p:sp>
        <p:nvSpPr>
          <p:cNvPr id="96277" name="Rectangle 21">
            <a:extLst>
              <a:ext uri="{FF2B5EF4-FFF2-40B4-BE49-F238E27FC236}">
                <a16:creationId xmlns:a16="http://schemas.microsoft.com/office/drawing/2014/main" id="{0597A349-A1AA-4425-843F-F501F2E35EC6}"/>
              </a:ext>
            </a:extLst>
          </p:cNvPr>
          <p:cNvSpPr>
            <a:spLocks noChangeArrowheads="1"/>
          </p:cNvSpPr>
          <p:nvPr/>
        </p:nvSpPr>
        <p:spPr bwMode="auto">
          <a:xfrm>
            <a:off x="5918201" y="4016427"/>
            <a:ext cx="2016125" cy="431800"/>
          </a:xfrm>
          <a:prstGeom prst="rect">
            <a:avLst/>
          </a:prstGeom>
          <a:solidFill>
            <a:schemeClr val="bg2"/>
          </a:solidFill>
          <a:ln w="19050" algn="ctr">
            <a:solidFill>
              <a:srgbClr val="D1C8C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t>Gestion des configurations </a:t>
            </a:r>
          </a:p>
        </p:txBody>
      </p:sp>
      <p:sp>
        <p:nvSpPr>
          <p:cNvPr id="96278" name="Rectangle 22">
            <a:extLst>
              <a:ext uri="{FF2B5EF4-FFF2-40B4-BE49-F238E27FC236}">
                <a16:creationId xmlns:a16="http://schemas.microsoft.com/office/drawing/2014/main" id="{5DB303A2-443A-4F83-A900-B4C92124CFFD}"/>
              </a:ext>
            </a:extLst>
          </p:cNvPr>
          <p:cNvSpPr>
            <a:spLocks noChangeArrowheads="1"/>
          </p:cNvSpPr>
          <p:nvPr/>
        </p:nvSpPr>
        <p:spPr bwMode="auto">
          <a:xfrm>
            <a:off x="5918201" y="4448227"/>
            <a:ext cx="2016125" cy="431800"/>
          </a:xfrm>
          <a:prstGeom prst="rect">
            <a:avLst/>
          </a:prstGeom>
          <a:solidFill>
            <a:schemeClr val="bg2"/>
          </a:solidFill>
          <a:ln w="19050" algn="ctr">
            <a:solidFill>
              <a:srgbClr val="D1C8C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t>Assurance qualité</a:t>
            </a:r>
          </a:p>
        </p:txBody>
      </p:sp>
      <p:sp>
        <p:nvSpPr>
          <p:cNvPr id="96279" name="Rectangle 23">
            <a:extLst>
              <a:ext uri="{FF2B5EF4-FFF2-40B4-BE49-F238E27FC236}">
                <a16:creationId xmlns:a16="http://schemas.microsoft.com/office/drawing/2014/main" id="{601185BD-88DB-45E2-9A61-913BEA515F42}"/>
              </a:ext>
            </a:extLst>
          </p:cNvPr>
          <p:cNvSpPr>
            <a:spLocks noChangeArrowheads="1"/>
          </p:cNvSpPr>
          <p:nvPr/>
        </p:nvSpPr>
        <p:spPr bwMode="auto">
          <a:xfrm>
            <a:off x="5918201" y="4807002"/>
            <a:ext cx="2016125" cy="431800"/>
          </a:xfrm>
          <a:prstGeom prst="rect">
            <a:avLst/>
          </a:prstGeom>
          <a:solidFill>
            <a:schemeClr val="bg2"/>
          </a:solidFill>
          <a:ln w="19050" algn="ctr">
            <a:solidFill>
              <a:srgbClr val="D1C8C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t>Mesures et analyses</a:t>
            </a:r>
          </a:p>
        </p:txBody>
      </p:sp>
      <p:sp>
        <p:nvSpPr>
          <p:cNvPr id="96280" name="Rectangle 24">
            <a:extLst>
              <a:ext uri="{FF2B5EF4-FFF2-40B4-BE49-F238E27FC236}">
                <a16:creationId xmlns:a16="http://schemas.microsoft.com/office/drawing/2014/main" id="{6798BCB8-4288-4037-9FC6-969BEA91F3E2}"/>
              </a:ext>
            </a:extLst>
          </p:cNvPr>
          <p:cNvSpPr>
            <a:spLocks noChangeArrowheads="1"/>
          </p:cNvSpPr>
          <p:nvPr/>
        </p:nvSpPr>
        <p:spPr bwMode="auto">
          <a:xfrm>
            <a:off x="7969251" y="4016427"/>
            <a:ext cx="2016125" cy="431800"/>
          </a:xfrm>
          <a:prstGeom prst="rect">
            <a:avLst/>
          </a:prstGeom>
          <a:solidFill>
            <a:schemeClr val="bg2"/>
          </a:solidFill>
          <a:ln w="19050" algn="ctr">
            <a:solidFill>
              <a:srgbClr val="D1C8C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t>Environnement d’intégration</a:t>
            </a:r>
          </a:p>
        </p:txBody>
      </p:sp>
      <p:sp>
        <p:nvSpPr>
          <p:cNvPr id="96281" name="Rectangle 25">
            <a:extLst>
              <a:ext uri="{FF2B5EF4-FFF2-40B4-BE49-F238E27FC236}">
                <a16:creationId xmlns:a16="http://schemas.microsoft.com/office/drawing/2014/main" id="{274B4CCA-9664-4445-BA04-EC8A8839D045}"/>
              </a:ext>
            </a:extLst>
          </p:cNvPr>
          <p:cNvSpPr>
            <a:spLocks noChangeArrowheads="1"/>
          </p:cNvSpPr>
          <p:nvPr/>
        </p:nvSpPr>
        <p:spPr bwMode="auto">
          <a:xfrm>
            <a:off x="7969251" y="4448227"/>
            <a:ext cx="2016125" cy="431800"/>
          </a:xfrm>
          <a:prstGeom prst="rect">
            <a:avLst/>
          </a:prstGeom>
          <a:solidFill>
            <a:schemeClr val="bg2"/>
          </a:solidFill>
          <a:ln w="19050" algn="ctr">
            <a:solidFill>
              <a:srgbClr val="D1C8C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t>Processus de décision</a:t>
            </a:r>
          </a:p>
        </p:txBody>
      </p:sp>
      <p:sp>
        <p:nvSpPr>
          <p:cNvPr id="96282" name="Rectangle 26">
            <a:extLst>
              <a:ext uri="{FF2B5EF4-FFF2-40B4-BE49-F238E27FC236}">
                <a16:creationId xmlns:a16="http://schemas.microsoft.com/office/drawing/2014/main" id="{1CEB7246-E955-4E40-837C-67904909F1ED}"/>
              </a:ext>
            </a:extLst>
          </p:cNvPr>
          <p:cNvSpPr>
            <a:spLocks noChangeArrowheads="1"/>
          </p:cNvSpPr>
          <p:nvPr/>
        </p:nvSpPr>
        <p:spPr bwMode="auto">
          <a:xfrm>
            <a:off x="7969251" y="4807002"/>
            <a:ext cx="2016125" cy="431800"/>
          </a:xfrm>
          <a:prstGeom prst="rect">
            <a:avLst/>
          </a:prstGeom>
          <a:solidFill>
            <a:schemeClr val="bg2"/>
          </a:solidFill>
          <a:ln w="19050" algn="ctr">
            <a:solidFill>
              <a:srgbClr val="D1C8C8"/>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dirty="0"/>
              <a:t>Analyse causale et résolution</a:t>
            </a:r>
          </a:p>
        </p:txBody>
      </p:sp>
      <p:sp>
        <p:nvSpPr>
          <p:cNvPr id="96283" name="Rectangle 27">
            <a:extLst>
              <a:ext uri="{FF2B5EF4-FFF2-40B4-BE49-F238E27FC236}">
                <a16:creationId xmlns:a16="http://schemas.microsoft.com/office/drawing/2014/main" id="{226C6FA7-2738-456F-9148-EB11C063EEBD}"/>
              </a:ext>
            </a:extLst>
          </p:cNvPr>
          <p:cNvSpPr>
            <a:spLocks noChangeArrowheads="1"/>
          </p:cNvSpPr>
          <p:nvPr/>
        </p:nvSpPr>
        <p:spPr bwMode="auto">
          <a:xfrm>
            <a:off x="3071813" y="5672189"/>
            <a:ext cx="1441450" cy="431800"/>
          </a:xfrm>
          <a:prstGeom prst="rect">
            <a:avLst/>
          </a:prstGeom>
          <a:solidFill>
            <a:schemeClr val="accent1"/>
          </a:solidFill>
          <a:ln w="19050" algn="ctr">
            <a:solidFill>
              <a:srgbClr val="B1B1C9"/>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Focalisation sur les processus</a:t>
            </a:r>
          </a:p>
        </p:txBody>
      </p:sp>
      <p:sp>
        <p:nvSpPr>
          <p:cNvPr id="96284" name="Rectangle 28">
            <a:extLst>
              <a:ext uri="{FF2B5EF4-FFF2-40B4-BE49-F238E27FC236}">
                <a16:creationId xmlns:a16="http://schemas.microsoft.com/office/drawing/2014/main" id="{B1DDEF2C-4964-4B4F-B19D-FB89F031317E}"/>
              </a:ext>
            </a:extLst>
          </p:cNvPr>
          <p:cNvSpPr>
            <a:spLocks noChangeArrowheads="1"/>
          </p:cNvSpPr>
          <p:nvPr/>
        </p:nvSpPr>
        <p:spPr bwMode="auto">
          <a:xfrm>
            <a:off x="4438650" y="5672189"/>
            <a:ext cx="1441450" cy="431800"/>
          </a:xfrm>
          <a:prstGeom prst="rect">
            <a:avLst/>
          </a:prstGeom>
          <a:solidFill>
            <a:schemeClr val="accent1"/>
          </a:solidFill>
          <a:ln w="19050" algn="ctr">
            <a:solidFill>
              <a:srgbClr val="B1B1C9"/>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Définition des processus</a:t>
            </a:r>
          </a:p>
        </p:txBody>
      </p:sp>
      <p:sp>
        <p:nvSpPr>
          <p:cNvPr id="96285" name="Rectangle 29">
            <a:extLst>
              <a:ext uri="{FF2B5EF4-FFF2-40B4-BE49-F238E27FC236}">
                <a16:creationId xmlns:a16="http://schemas.microsoft.com/office/drawing/2014/main" id="{19D330A8-2E46-44F2-AEDF-69BADFD689E8}"/>
              </a:ext>
            </a:extLst>
          </p:cNvPr>
          <p:cNvSpPr>
            <a:spLocks noChangeArrowheads="1"/>
          </p:cNvSpPr>
          <p:nvPr/>
        </p:nvSpPr>
        <p:spPr bwMode="auto">
          <a:xfrm>
            <a:off x="5807075" y="5672189"/>
            <a:ext cx="1441450" cy="431800"/>
          </a:xfrm>
          <a:prstGeom prst="rect">
            <a:avLst/>
          </a:prstGeom>
          <a:solidFill>
            <a:schemeClr val="accent1"/>
          </a:solidFill>
          <a:ln w="19050" algn="ctr">
            <a:solidFill>
              <a:srgbClr val="B1B1C9"/>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Gestion de la formation</a:t>
            </a:r>
          </a:p>
        </p:txBody>
      </p:sp>
      <p:sp>
        <p:nvSpPr>
          <p:cNvPr id="96286" name="Rectangle 30">
            <a:extLst>
              <a:ext uri="{FF2B5EF4-FFF2-40B4-BE49-F238E27FC236}">
                <a16:creationId xmlns:a16="http://schemas.microsoft.com/office/drawing/2014/main" id="{98F986BA-3B25-4E93-A484-2063E2418E35}"/>
              </a:ext>
            </a:extLst>
          </p:cNvPr>
          <p:cNvSpPr>
            <a:spLocks noChangeArrowheads="1"/>
          </p:cNvSpPr>
          <p:nvPr/>
        </p:nvSpPr>
        <p:spPr bwMode="auto">
          <a:xfrm>
            <a:off x="7175500" y="5672189"/>
            <a:ext cx="1441450" cy="431800"/>
          </a:xfrm>
          <a:prstGeom prst="rect">
            <a:avLst/>
          </a:prstGeom>
          <a:solidFill>
            <a:schemeClr val="accent1"/>
          </a:solidFill>
          <a:ln w="19050" algn="ctr">
            <a:solidFill>
              <a:srgbClr val="B1B1C9"/>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Performance des processus</a:t>
            </a:r>
          </a:p>
        </p:txBody>
      </p:sp>
      <p:sp>
        <p:nvSpPr>
          <p:cNvPr id="96287" name="Rectangle 31">
            <a:extLst>
              <a:ext uri="{FF2B5EF4-FFF2-40B4-BE49-F238E27FC236}">
                <a16:creationId xmlns:a16="http://schemas.microsoft.com/office/drawing/2014/main" id="{5BED897C-174E-4422-8A52-8CE6D37C4B0D}"/>
              </a:ext>
            </a:extLst>
          </p:cNvPr>
          <p:cNvSpPr>
            <a:spLocks noChangeArrowheads="1"/>
          </p:cNvSpPr>
          <p:nvPr/>
        </p:nvSpPr>
        <p:spPr bwMode="auto">
          <a:xfrm>
            <a:off x="8542338" y="5672189"/>
            <a:ext cx="1441450" cy="431800"/>
          </a:xfrm>
          <a:prstGeom prst="rect">
            <a:avLst/>
          </a:prstGeom>
          <a:solidFill>
            <a:schemeClr val="accent1"/>
          </a:solidFill>
          <a:ln w="19050" algn="ctr">
            <a:solidFill>
              <a:srgbClr val="B1B1C9"/>
            </a:solidFill>
            <a:miter lim="800000"/>
            <a:headEnd/>
            <a:tailEnd/>
          </a:ln>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200" i="0">
                <a:solidFill>
                  <a:schemeClr val="bg1"/>
                </a:solidFill>
              </a:rPr>
              <a:t>Innovation et déploiement</a:t>
            </a:r>
          </a:p>
        </p:txBody>
      </p:sp>
      <p:sp>
        <p:nvSpPr>
          <p:cNvPr id="96288" name="Rectangle 32">
            <a:extLst>
              <a:ext uri="{FF2B5EF4-FFF2-40B4-BE49-F238E27FC236}">
                <a16:creationId xmlns:a16="http://schemas.microsoft.com/office/drawing/2014/main" id="{0B63B112-9BCA-4529-9E0E-4CC58637E99D}"/>
              </a:ext>
            </a:extLst>
          </p:cNvPr>
          <p:cNvSpPr>
            <a:spLocks noChangeArrowheads="1"/>
          </p:cNvSpPr>
          <p:nvPr/>
        </p:nvSpPr>
        <p:spPr bwMode="auto">
          <a:xfrm>
            <a:off x="2927350" y="1352602"/>
            <a:ext cx="2520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400" i="0"/>
              <a:t>Catégorie Gestion de Projet</a:t>
            </a:r>
          </a:p>
        </p:txBody>
      </p:sp>
      <p:sp>
        <p:nvSpPr>
          <p:cNvPr id="96289" name="Rectangle 33">
            <a:extLst>
              <a:ext uri="{FF2B5EF4-FFF2-40B4-BE49-F238E27FC236}">
                <a16:creationId xmlns:a16="http://schemas.microsoft.com/office/drawing/2014/main" id="{6F178288-9B74-4FD3-896D-61B5F78CB67A}"/>
              </a:ext>
            </a:extLst>
          </p:cNvPr>
          <p:cNvSpPr>
            <a:spLocks noChangeArrowheads="1"/>
          </p:cNvSpPr>
          <p:nvPr/>
        </p:nvSpPr>
        <p:spPr bwMode="auto">
          <a:xfrm>
            <a:off x="5880100" y="1352602"/>
            <a:ext cx="2520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400" i="0"/>
              <a:t>Catégorie Engineering</a:t>
            </a:r>
          </a:p>
        </p:txBody>
      </p:sp>
      <p:sp>
        <p:nvSpPr>
          <p:cNvPr id="96290" name="Rectangle 34">
            <a:extLst>
              <a:ext uri="{FF2B5EF4-FFF2-40B4-BE49-F238E27FC236}">
                <a16:creationId xmlns:a16="http://schemas.microsoft.com/office/drawing/2014/main" id="{E1D43772-5B16-4907-A1E4-74875E35B316}"/>
              </a:ext>
            </a:extLst>
          </p:cNvPr>
          <p:cNvSpPr>
            <a:spLocks noChangeArrowheads="1"/>
          </p:cNvSpPr>
          <p:nvPr/>
        </p:nvSpPr>
        <p:spPr bwMode="auto">
          <a:xfrm>
            <a:off x="2782888" y="5167364"/>
            <a:ext cx="331311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400" i="0"/>
              <a:t>Catégorie Gestion des processus</a:t>
            </a:r>
          </a:p>
        </p:txBody>
      </p:sp>
      <p:sp>
        <p:nvSpPr>
          <p:cNvPr id="96291" name="Rectangle 35">
            <a:extLst>
              <a:ext uri="{FF2B5EF4-FFF2-40B4-BE49-F238E27FC236}">
                <a16:creationId xmlns:a16="http://schemas.microsoft.com/office/drawing/2014/main" id="{7720BB78-6A75-48D8-82B5-88D6FD7C01C7}"/>
              </a:ext>
            </a:extLst>
          </p:cNvPr>
          <p:cNvSpPr>
            <a:spLocks noChangeArrowheads="1"/>
          </p:cNvSpPr>
          <p:nvPr/>
        </p:nvSpPr>
        <p:spPr bwMode="auto">
          <a:xfrm>
            <a:off x="5880101" y="3511602"/>
            <a:ext cx="33131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sz="2800" b="1" i="1">
                <a:solidFill>
                  <a:schemeClr val="tx1"/>
                </a:solidFill>
                <a:latin typeface="Courrier"/>
              </a:defRPr>
            </a:lvl1pPr>
            <a:lvl2pPr marL="742950" indent="-285750">
              <a:defRPr sz="2800" b="1" i="1">
                <a:solidFill>
                  <a:schemeClr val="tx1"/>
                </a:solidFill>
                <a:latin typeface="Courrier"/>
              </a:defRPr>
            </a:lvl2pPr>
            <a:lvl3pPr marL="1143000" indent="-228600">
              <a:defRPr sz="2800" b="1" i="1">
                <a:solidFill>
                  <a:schemeClr val="tx1"/>
                </a:solidFill>
                <a:latin typeface="Courrier"/>
              </a:defRPr>
            </a:lvl3pPr>
            <a:lvl4pPr marL="1600200" indent="-228600">
              <a:defRPr sz="2800" b="1" i="1">
                <a:solidFill>
                  <a:schemeClr val="tx1"/>
                </a:solidFill>
                <a:latin typeface="Courrier"/>
              </a:defRPr>
            </a:lvl4pPr>
            <a:lvl5pPr marL="2057400" indent="-228600">
              <a:defRPr sz="2800" b="1" i="1">
                <a:solidFill>
                  <a:schemeClr val="tx1"/>
                </a:solidFill>
                <a:latin typeface="Courrier"/>
              </a:defRPr>
            </a:lvl5pPr>
            <a:lvl6pPr marL="25146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6pPr>
            <a:lvl7pPr marL="29718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7pPr>
            <a:lvl8pPr marL="34290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8pPr>
            <a:lvl9pPr marL="3886200" indent="-228600" algn="ctr" eaLnBrk="0" fontAlgn="base" hangingPunct="0">
              <a:lnSpc>
                <a:spcPct val="85000"/>
              </a:lnSpc>
              <a:spcBef>
                <a:spcPct val="40000"/>
              </a:spcBef>
              <a:spcAft>
                <a:spcPct val="0"/>
              </a:spcAft>
              <a:buClr>
                <a:schemeClr val="accent2"/>
              </a:buClr>
              <a:buSzPct val="130000"/>
              <a:buChar char="»"/>
              <a:defRPr sz="2800" b="1" i="1">
                <a:solidFill>
                  <a:schemeClr val="tx1"/>
                </a:solidFill>
                <a:latin typeface="Courrier"/>
              </a:defRPr>
            </a:lvl9pPr>
          </a:lstStyle>
          <a:p>
            <a:pPr algn="l">
              <a:buFontTx/>
              <a:buNone/>
            </a:pPr>
            <a:r>
              <a:rPr lang="fr-FR" altLang="en-US" sz="1400" i="0"/>
              <a:t>Catégorie Support</a:t>
            </a:r>
          </a:p>
        </p:txBody>
      </p:sp>
      <p:sp>
        <p:nvSpPr>
          <p:cNvPr id="3" name="Titre 2">
            <a:extLst>
              <a:ext uri="{FF2B5EF4-FFF2-40B4-BE49-F238E27FC236}">
                <a16:creationId xmlns:a16="http://schemas.microsoft.com/office/drawing/2014/main" id="{1F19E153-05B7-4B3D-8DF5-0F7255E25500}"/>
              </a:ext>
            </a:extLst>
          </p:cNvPr>
          <p:cNvSpPr>
            <a:spLocks noGrp="1"/>
          </p:cNvSpPr>
          <p:nvPr>
            <p:ph type="title"/>
          </p:nvPr>
        </p:nvSpPr>
        <p:spPr>
          <a:xfrm>
            <a:off x="1877894" y="448056"/>
            <a:ext cx="5519601" cy="640080"/>
          </a:xfrm>
        </p:spPr>
        <p:txBody>
          <a:bodyPr/>
          <a:lstStyle/>
          <a:p>
            <a:r>
              <a:rPr lang="fr-FR" dirty="0"/>
              <a:t>CMMI – Liste des PA </a:t>
            </a:r>
          </a:p>
        </p:txBody>
      </p:sp>
      <p:sp>
        <p:nvSpPr>
          <p:cNvPr id="4" name="Ellipse 3">
            <a:extLst>
              <a:ext uri="{FF2B5EF4-FFF2-40B4-BE49-F238E27FC236}">
                <a16:creationId xmlns:a16="http://schemas.microsoft.com/office/drawing/2014/main" id="{BCF6AC95-1B2B-446E-BBE8-2517F8A43E5F}"/>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2" name="Image 2" descr="epsi-logo-cmjn">
            <a:extLst>
              <a:ext uri="{FF2B5EF4-FFF2-40B4-BE49-F238E27FC236}">
                <a16:creationId xmlns:a16="http://schemas.microsoft.com/office/drawing/2014/main" id="{754C4E92-3BF8-4502-AFF0-B861F993E2F4}"/>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77" name="Rectangle 1053">
            <a:extLst>
              <a:ext uri="{FF2B5EF4-FFF2-40B4-BE49-F238E27FC236}">
                <a16:creationId xmlns:a16="http://schemas.microsoft.com/office/drawing/2014/main" id="{DF0DF7B7-213C-45B7-B81F-B018E5319CB3}"/>
              </a:ext>
            </a:extLst>
          </p:cNvPr>
          <p:cNvSpPr>
            <a:spLocks noGrp="1" noChangeArrowheads="1"/>
          </p:cNvSpPr>
          <p:nvPr>
            <p:ph type="title"/>
          </p:nvPr>
        </p:nvSpPr>
        <p:spPr>
          <a:xfrm>
            <a:off x="1921564" y="448056"/>
            <a:ext cx="5475931" cy="640080"/>
          </a:xfrm>
        </p:spPr>
        <p:txBody>
          <a:bodyPr/>
          <a:lstStyle/>
          <a:p>
            <a:r>
              <a:rPr lang="fr-FR" altLang="fr-FR" dirty="0"/>
              <a:t>Représentation étagée</a:t>
            </a:r>
          </a:p>
        </p:txBody>
      </p:sp>
      <p:sp>
        <p:nvSpPr>
          <p:cNvPr id="693278" name="Rectangle 1054">
            <a:extLst>
              <a:ext uri="{FF2B5EF4-FFF2-40B4-BE49-F238E27FC236}">
                <a16:creationId xmlns:a16="http://schemas.microsoft.com/office/drawing/2014/main" id="{FC4D4800-7DB5-4AAD-9F85-843FD8BA091B}"/>
              </a:ext>
            </a:extLst>
          </p:cNvPr>
          <p:cNvSpPr>
            <a:spLocks noGrp="1" noChangeArrowheads="1"/>
          </p:cNvSpPr>
          <p:nvPr>
            <p:ph type="body" idx="1"/>
          </p:nvPr>
        </p:nvSpPr>
        <p:spPr/>
        <p:txBody>
          <a:bodyPr/>
          <a:lstStyle/>
          <a:p>
            <a:r>
              <a:rPr lang="fr-FR" altLang="fr-FR"/>
              <a:t>Le niveau de maturité de l’organisation va être ainsi déterminé en examinant quels sont les secteurs-clés dont les objectifs sont remplis. </a:t>
            </a:r>
          </a:p>
          <a:p>
            <a:pPr lvl="1"/>
            <a:r>
              <a:rPr lang="fr-FR" altLang="fr-FR"/>
              <a:t>Tant que les 7 secteurs-clés du niveau 2 ne sont pas validés, l’organisation reste au niveau de maturité initial. </a:t>
            </a:r>
          </a:p>
          <a:p>
            <a:pPr lvl="1"/>
            <a:r>
              <a:rPr lang="fr-FR" altLang="fr-FR"/>
              <a:t>Une fois atteint le niveau 2, elle y restera tant qu’elle n’aura pas validé les 14 secteurs-clés du niveau 3, et ainsi de suite jusqu’au niveau 5. </a:t>
            </a:r>
          </a:p>
          <a:p>
            <a:r>
              <a:rPr lang="fr-FR" altLang="fr-FR"/>
              <a:t>Cette représentation donne donc une marche à suivre pour l’amélioration des processus, en imposant un ordre dans la réalisation des objectifs. </a:t>
            </a:r>
          </a:p>
        </p:txBody>
      </p:sp>
      <p:sp>
        <p:nvSpPr>
          <p:cNvPr id="693252" name="Rectangle 1028">
            <a:extLst>
              <a:ext uri="{FF2B5EF4-FFF2-40B4-BE49-F238E27FC236}">
                <a16:creationId xmlns:a16="http://schemas.microsoft.com/office/drawing/2014/main" id="{0218B4C4-0E79-4E52-9134-DA042CF00541}"/>
              </a:ext>
            </a:extLst>
          </p:cNvPr>
          <p:cNvSpPr>
            <a:spLocks noChangeArrowheads="1"/>
          </p:cNvSpPr>
          <p:nvPr/>
        </p:nvSpPr>
        <p:spPr bwMode="auto">
          <a:xfrm>
            <a:off x="6691314" y="50699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2" name="Ellipse 1">
            <a:extLst>
              <a:ext uri="{FF2B5EF4-FFF2-40B4-BE49-F238E27FC236}">
                <a16:creationId xmlns:a16="http://schemas.microsoft.com/office/drawing/2014/main" id="{F8C50795-63D4-41FF-B3FD-67E552C6475E}"/>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3" name="Image 2" descr="epsi-logo-cmjn">
            <a:extLst>
              <a:ext uri="{FF2B5EF4-FFF2-40B4-BE49-F238E27FC236}">
                <a16:creationId xmlns:a16="http://schemas.microsoft.com/office/drawing/2014/main" id="{EF341FB5-A218-4516-BA3F-A9B809222595}"/>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a:extLst>
              <a:ext uri="{FF2B5EF4-FFF2-40B4-BE49-F238E27FC236}">
                <a16:creationId xmlns:a16="http://schemas.microsoft.com/office/drawing/2014/main" id="{D6DD2153-A2B9-4F78-BCC4-1BDA5AEFF122}"/>
              </a:ext>
            </a:extLst>
          </p:cNvPr>
          <p:cNvSpPr>
            <a:spLocks noGrp="1" noChangeArrowheads="1"/>
          </p:cNvSpPr>
          <p:nvPr>
            <p:ph type="title"/>
          </p:nvPr>
        </p:nvSpPr>
        <p:spPr>
          <a:xfrm>
            <a:off x="1460584" y="448056"/>
            <a:ext cx="5936911" cy="640080"/>
          </a:xfrm>
        </p:spPr>
        <p:txBody>
          <a:bodyPr>
            <a:normAutofit fontScale="90000"/>
          </a:bodyPr>
          <a:lstStyle/>
          <a:p>
            <a:r>
              <a:rPr lang="fr-FR" altLang="fr-FR" dirty="0"/>
              <a:t>Les référentiels ont une structure basée </a:t>
            </a:r>
            <a:br>
              <a:rPr lang="fr-FR" altLang="fr-FR" dirty="0"/>
            </a:br>
            <a:r>
              <a:rPr lang="fr-FR" altLang="fr-FR" dirty="0"/>
              <a:t>sur les bonnes pratiques </a:t>
            </a:r>
          </a:p>
        </p:txBody>
      </p:sp>
      <p:sp>
        <p:nvSpPr>
          <p:cNvPr id="947204" name="Rectangle 4">
            <a:extLst>
              <a:ext uri="{FF2B5EF4-FFF2-40B4-BE49-F238E27FC236}">
                <a16:creationId xmlns:a16="http://schemas.microsoft.com/office/drawing/2014/main" id="{D4E926A7-AE73-4904-B251-665B70BC5ADF}"/>
              </a:ext>
            </a:extLst>
          </p:cNvPr>
          <p:cNvSpPr>
            <a:spLocks noChangeArrowheads="1"/>
          </p:cNvSpPr>
          <p:nvPr/>
        </p:nvSpPr>
        <p:spPr bwMode="auto">
          <a:xfrm>
            <a:off x="2855913" y="1247283"/>
            <a:ext cx="4811712" cy="34782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0"/>
              </a:spcBef>
              <a:buClrTx/>
              <a:buSzTx/>
              <a:buFontTx/>
              <a:buNone/>
            </a:pPr>
            <a:r>
              <a:rPr lang="fr-FR" altLang="fr-FR" sz="2000">
                <a:latin typeface="Arial" panose="020B0604020202020204" pitchFamily="34" charset="0"/>
              </a:rPr>
              <a:t>Domaines, Phases, Secteurs</a:t>
            </a:r>
          </a:p>
        </p:txBody>
      </p:sp>
      <p:sp>
        <p:nvSpPr>
          <p:cNvPr id="947205" name="Rectangle 5">
            <a:extLst>
              <a:ext uri="{FF2B5EF4-FFF2-40B4-BE49-F238E27FC236}">
                <a16:creationId xmlns:a16="http://schemas.microsoft.com/office/drawing/2014/main" id="{5064402B-88DC-418D-9C80-53A835D4B675}"/>
              </a:ext>
            </a:extLst>
          </p:cNvPr>
          <p:cNvSpPr>
            <a:spLocks noChangeArrowheads="1"/>
          </p:cNvSpPr>
          <p:nvPr/>
        </p:nvSpPr>
        <p:spPr bwMode="auto">
          <a:xfrm>
            <a:off x="2862264" y="1872757"/>
            <a:ext cx="4198937" cy="2852738"/>
          </a:xfrm>
          <a:prstGeom prst="rect">
            <a:avLst/>
          </a:prstGeom>
          <a:solidFill>
            <a:srgbClr val="FFCE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0"/>
              </a:spcBef>
              <a:buClrTx/>
              <a:buSzTx/>
              <a:buFontTx/>
              <a:buNone/>
            </a:pPr>
            <a:r>
              <a:rPr lang="fr-FR" altLang="fr-FR" sz="2000">
                <a:latin typeface="Arial" panose="020B0604020202020204" pitchFamily="34" charset="0"/>
              </a:rPr>
              <a:t>Processus</a:t>
            </a:r>
          </a:p>
        </p:txBody>
      </p:sp>
      <p:sp>
        <p:nvSpPr>
          <p:cNvPr id="947206" name="Rectangle 6">
            <a:extLst>
              <a:ext uri="{FF2B5EF4-FFF2-40B4-BE49-F238E27FC236}">
                <a16:creationId xmlns:a16="http://schemas.microsoft.com/office/drawing/2014/main" id="{B8313BF2-1122-462E-91AE-7B6E810419AF}"/>
              </a:ext>
            </a:extLst>
          </p:cNvPr>
          <p:cNvSpPr>
            <a:spLocks noChangeArrowheads="1"/>
          </p:cNvSpPr>
          <p:nvPr/>
        </p:nvSpPr>
        <p:spPr bwMode="auto">
          <a:xfrm>
            <a:off x="2870201" y="2422033"/>
            <a:ext cx="3586163" cy="2303463"/>
          </a:xfrm>
          <a:prstGeom prst="rect">
            <a:avLst/>
          </a:prstGeom>
          <a:solidFill>
            <a:srgbClr val="E4B47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0"/>
              </a:spcBef>
              <a:buClrTx/>
              <a:buSzTx/>
              <a:buFontTx/>
              <a:buNone/>
            </a:pPr>
            <a:r>
              <a:rPr lang="fr-FR" altLang="fr-FR" sz="2000">
                <a:latin typeface="Arial" panose="020B0604020202020204" pitchFamily="34" charset="0"/>
              </a:rPr>
              <a:t>Activités</a:t>
            </a:r>
          </a:p>
        </p:txBody>
      </p:sp>
      <p:sp>
        <p:nvSpPr>
          <p:cNvPr id="947207" name="Rectangle 7">
            <a:extLst>
              <a:ext uri="{FF2B5EF4-FFF2-40B4-BE49-F238E27FC236}">
                <a16:creationId xmlns:a16="http://schemas.microsoft.com/office/drawing/2014/main" id="{79513368-F914-4669-9E5C-83EF1E5B970B}"/>
              </a:ext>
            </a:extLst>
          </p:cNvPr>
          <p:cNvSpPr>
            <a:spLocks noChangeArrowheads="1"/>
          </p:cNvSpPr>
          <p:nvPr/>
        </p:nvSpPr>
        <p:spPr bwMode="auto">
          <a:xfrm>
            <a:off x="2855914" y="3114183"/>
            <a:ext cx="3062287" cy="161131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buClrTx/>
              <a:buSzTx/>
              <a:buFontTx/>
              <a:buNone/>
            </a:pPr>
            <a:r>
              <a:rPr lang="fr-FR" altLang="fr-FR" sz="2000">
                <a:solidFill>
                  <a:schemeClr val="bg1"/>
                </a:solidFill>
                <a:latin typeface="Arial" panose="020B0604020202020204" pitchFamily="34" charset="0"/>
              </a:rPr>
              <a:t>Bonnes pratiques</a:t>
            </a:r>
          </a:p>
        </p:txBody>
      </p:sp>
      <p:sp>
        <p:nvSpPr>
          <p:cNvPr id="947208" name="Rectangle 8">
            <a:extLst>
              <a:ext uri="{FF2B5EF4-FFF2-40B4-BE49-F238E27FC236}">
                <a16:creationId xmlns:a16="http://schemas.microsoft.com/office/drawing/2014/main" id="{BF1002F4-032A-4103-B10B-8EDB5CBB9FB9}"/>
              </a:ext>
            </a:extLst>
          </p:cNvPr>
          <p:cNvSpPr>
            <a:spLocks noChangeArrowheads="1"/>
          </p:cNvSpPr>
          <p:nvPr/>
        </p:nvSpPr>
        <p:spPr bwMode="auto">
          <a:xfrm>
            <a:off x="2868613" y="4962033"/>
            <a:ext cx="4811712" cy="771525"/>
          </a:xfrm>
          <a:prstGeom prst="rect">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buClrTx/>
              <a:buSzTx/>
              <a:buFontTx/>
              <a:buNone/>
            </a:pPr>
            <a:r>
              <a:rPr lang="fr-FR" altLang="fr-FR" sz="2000">
                <a:latin typeface="Arial" panose="020B0604020202020204" pitchFamily="34" charset="0"/>
              </a:rPr>
              <a:t>Mesure</a:t>
            </a:r>
          </a:p>
        </p:txBody>
      </p:sp>
      <p:sp>
        <p:nvSpPr>
          <p:cNvPr id="947209" name="Rectangle 9">
            <a:extLst>
              <a:ext uri="{FF2B5EF4-FFF2-40B4-BE49-F238E27FC236}">
                <a16:creationId xmlns:a16="http://schemas.microsoft.com/office/drawing/2014/main" id="{AB2C1D96-AFA7-46C7-8522-88999C589E77}"/>
              </a:ext>
            </a:extLst>
          </p:cNvPr>
          <p:cNvSpPr>
            <a:spLocks noChangeArrowheads="1"/>
          </p:cNvSpPr>
          <p:nvPr/>
        </p:nvSpPr>
        <p:spPr bwMode="auto">
          <a:xfrm>
            <a:off x="2868613" y="5898658"/>
            <a:ext cx="4811712" cy="771525"/>
          </a:xfrm>
          <a:prstGeom prst="rect">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buClrTx/>
              <a:buSzTx/>
              <a:buFontTx/>
              <a:buNone/>
            </a:pPr>
            <a:r>
              <a:rPr lang="fr-FR" altLang="fr-FR" sz="2000">
                <a:latin typeface="Arial" panose="020B0604020202020204" pitchFamily="34" charset="0"/>
              </a:rPr>
              <a:t>Contrôle</a:t>
            </a:r>
          </a:p>
        </p:txBody>
      </p:sp>
      <p:sp>
        <p:nvSpPr>
          <p:cNvPr id="947210" name="Rectangle 10">
            <a:extLst>
              <a:ext uri="{FF2B5EF4-FFF2-40B4-BE49-F238E27FC236}">
                <a16:creationId xmlns:a16="http://schemas.microsoft.com/office/drawing/2014/main" id="{C17872D2-A054-4159-A69D-3EEC60545785}"/>
              </a:ext>
            </a:extLst>
          </p:cNvPr>
          <p:cNvSpPr>
            <a:spLocks noChangeArrowheads="1"/>
          </p:cNvSpPr>
          <p:nvPr/>
        </p:nvSpPr>
        <p:spPr bwMode="auto">
          <a:xfrm>
            <a:off x="7798232" y="1205409"/>
            <a:ext cx="685800" cy="5473700"/>
          </a:xfrm>
          <a:prstGeom prst="rect">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00000"/>
              </a:lnSpc>
              <a:spcBef>
                <a:spcPct val="0"/>
              </a:spcBef>
              <a:buClrTx/>
              <a:buSzTx/>
              <a:buFontTx/>
              <a:buNone/>
            </a:pPr>
            <a:r>
              <a:rPr lang="fr-FR" altLang="fr-FR" sz="2000">
                <a:latin typeface="Arial" panose="020B0604020202020204" pitchFamily="34" charset="0"/>
              </a:rPr>
              <a:t>évaluation</a:t>
            </a:r>
          </a:p>
        </p:txBody>
      </p:sp>
      <p:sp>
        <p:nvSpPr>
          <p:cNvPr id="947211" name="AutoShape 11">
            <a:extLst>
              <a:ext uri="{FF2B5EF4-FFF2-40B4-BE49-F238E27FC236}">
                <a16:creationId xmlns:a16="http://schemas.microsoft.com/office/drawing/2014/main" id="{6F9CC19C-1127-43F2-9F29-32A24A941665}"/>
              </a:ext>
            </a:extLst>
          </p:cNvPr>
          <p:cNvSpPr>
            <a:spLocks noChangeArrowheads="1"/>
          </p:cNvSpPr>
          <p:nvPr/>
        </p:nvSpPr>
        <p:spPr bwMode="auto">
          <a:xfrm rot="16004065">
            <a:off x="9102725" y="4000500"/>
            <a:ext cx="1143000" cy="1524000"/>
          </a:xfrm>
          <a:prstGeom prst="curvedRightArrow">
            <a:avLst>
              <a:gd name="adj1" fmla="val 26667"/>
              <a:gd name="adj2" fmla="val 53333"/>
              <a:gd name="adj3" fmla="val 33333"/>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47212" name="AutoShape 12">
            <a:extLst>
              <a:ext uri="{FF2B5EF4-FFF2-40B4-BE49-F238E27FC236}">
                <a16:creationId xmlns:a16="http://schemas.microsoft.com/office/drawing/2014/main" id="{4F806EBE-387D-47D0-9895-2A485F656262}"/>
              </a:ext>
            </a:extLst>
          </p:cNvPr>
          <p:cNvSpPr>
            <a:spLocks noChangeArrowheads="1"/>
          </p:cNvSpPr>
          <p:nvPr/>
        </p:nvSpPr>
        <p:spPr bwMode="auto">
          <a:xfrm rot="16004065" flipH="1" flipV="1">
            <a:off x="8950325" y="1790700"/>
            <a:ext cx="1143000" cy="1524000"/>
          </a:xfrm>
          <a:prstGeom prst="curvedRightArrow">
            <a:avLst>
              <a:gd name="adj1" fmla="val 26667"/>
              <a:gd name="adj2" fmla="val 53333"/>
              <a:gd name="adj3" fmla="val 33333"/>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47213" name="Text Box 13">
            <a:extLst>
              <a:ext uri="{FF2B5EF4-FFF2-40B4-BE49-F238E27FC236}">
                <a16:creationId xmlns:a16="http://schemas.microsoft.com/office/drawing/2014/main" id="{2863D03A-4A5D-43C9-8586-A08CBD785EC0}"/>
              </a:ext>
            </a:extLst>
          </p:cNvPr>
          <p:cNvSpPr txBox="1">
            <a:spLocks noChangeArrowheads="1"/>
          </p:cNvSpPr>
          <p:nvPr/>
        </p:nvSpPr>
        <p:spPr bwMode="auto">
          <a:xfrm>
            <a:off x="9009493" y="3299126"/>
            <a:ext cx="17828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SzTx/>
              <a:buFontTx/>
              <a:buNone/>
            </a:pPr>
            <a:r>
              <a:rPr lang="fr-FR" altLang="fr-FR" sz="2000" dirty="0">
                <a:latin typeface="Arial" panose="020B0604020202020204" pitchFamily="34" charset="0"/>
              </a:rPr>
              <a:t>Boucle </a:t>
            </a:r>
            <a:br>
              <a:rPr lang="fr-FR" altLang="fr-FR" sz="2000" dirty="0">
                <a:latin typeface="Arial" panose="020B0604020202020204" pitchFamily="34" charset="0"/>
              </a:rPr>
            </a:br>
            <a:r>
              <a:rPr lang="fr-FR" altLang="fr-FR" sz="2000" dirty="0">
                <a:latin typeface="Arial" panose="020B0604020202020204" pitchFamily="34" charset="0"/>
              </a:rPr>
              <a:t>d’amélioration</a:t>
            </a:r>
          </a:p>
        </p:txBody>
      </p:sp>
      <p:sp>
        <p:nvSpPr>
          <p:cNvPr id="2" name="Ellipse 1">
            <a:extLst>
              <a:ext uri="{FF2B5EF4-FFF2-40B4-BE49-F238E27FC236}">
                <a16:creationId xmlns:a16="http://schemas.microsoft.com/office/drawing/2014/main" id="{9E9C99C9-E536-407A-8555-C83104867D6D}"/>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98" name="Rectangle 66">
            <a:extLst>
              <a:ext uri="{FF2B5EF4-FFF2-40B4-BE49-F238E27FC236}">
                <a16:creationId xmlns:a16="http://schemas.microsoft.com/office/drawing/2014/main" id="{F3860F95-8B64-4B62-8878-9EBD03E45846}"/>
              </a:ext>
            </a:extLst>
          </p:cNvPr>
          <p:cNvSpPr>
            <a:spLocks noGrp="1" noChangeArrowheads="1"/>
          </p:cNvSpPr>
          <p:nvPr>
            <p:ph type="title"/>
          </p:nvPr>
        </p:nvSpPr>
        <p:spPr>
          <a:xfrm>
            <a:off x="1517374" y="448056"/>
            <a:ext cx="5880122" cy="640080"/>
          </a:xfrm>
        </p:spPr>
        <p:txBody>
          <a:bodyPr/>
          <a:lstStyle/>
          <a:p>
            <a:r>
              <a:rPr lang="fr-FR" altLang="fr-FR" dirty="0"/>
              <a:t>Représentation continue </a:t>
            </a:r>
          </a:p>
        </p:txBody>
      </p:sp>
      <p:sp>
        <p:nvSpPr>
          <p:cNvPr id="684036" name="Rectangle 4">
            <a:extLst>
              <a:ext uri="{FF2B5EF4-FFF2-40B4-BE49-F238E27FC236}">
                <a16:creationId xmlns:a16="http://schemas.microsoft.com/office/drawing/2014/main" id="{60470493-B120-41E3-842B-B533D8F778EC}"/>
              </a:ext>
            </a:extLst>
          </p:cNvPr>
          <p:cNvSpPr>
            <a:spLocks noChangeArrowheads="1"/>
          </p:cNvSpPr>
          <p:nvPr/>
        </p:nvSpPr>
        <p:spPr bwMode="auto">
          <a:xfrm>
            <a:off x="6691314" y="50699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graphicFrame>
        <p:nvGraphicFramePr>
          <p:cNvPr id="684103" name="Group 71">
            <a:extLst>
              <a:ext uri="{FF2B5EF4-FFF2-40B4-BE49-F238E27FC236}">
                <a16:creationId xmlns:a16="http://schemas.microsoft.com/office/drawing/2014/main" id="{22B97F2A-801D-4F1C-BEFE-7DB4EAC31433}"/>
              </a:ext>
            </a:extLst>
          </p:cNvPr>
          <p:cNvGraphicFramePr>
            <a:graphicFrameLocks noGrp="1"/>
          </p:cNvGraphicFramePr>
          <p:nvPr>
            <p:ph type="tbl" idx="1"/>
            <p:extLst>
              <p:ext uri="{D42A27DB-BD31-4B8C-83A1-F6EECF244321}">
                <p14:modId xmlns:p14="http://schemas.microsoft.com/office/powerpoint/2010/main" val="3773759877"/>
              </p:ext>
            </p:extLst>
          </p:nvPr>
        </p:nvGraphicFramePr>
        <p:xfrm>
          <a:off x="2133601" y="1418709"/>
          <a:ext cx="7972426" cy="4865065"/>
        </p:xfrm>
        <a:graphic>
          <a:graphicData uri="http://schemas.openxmlformats.org/drawingml/2006/table">
            <a:tbl>
              <a:tblPr/>
              <a:tblGrid>
                <a:gridCol w="1990474">
                  <a:extLst>
                    <a:ext uri="{9D8B030D-6E8A-4147-A177-3AD203B41FA5}">
                      <a16:colId xmlns:a16="http://schemas.microsoft.com/office/drawing/2014/main" val="2472747156"/>
                    </a:ext>
                  </a:extLst>
                </a:gridCol>
                <a:gridCol w="5981952">
                  <a:extLst>
                    <a:ext uri="{9D8B030D-6E8A-4147-A177-3AD203B41FA5}">
                      <a16:colId xmlns:a16="http://schemas.microsoft.com/office/drawing/2014/main" val="3618318542"/>
                    </a:ext>
                  </a:extLst>
                </a:gridCol>
              </a:tblGrid>
              <a:tr h="374712">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Niveau du PA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9056508"/>
                  </a:ext>
                </a:extLst>
              </a:tr>
              <a:tr h="686288">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0 : incomplet</a:t>
                      </a:r>
                    </a:p>
                    <a:p>
                      <a:pPr marL="0" marR="0" lvl="0" indent="0" algn="l" defTabSz="914400" rtl="0" eaLnBrk="0" fontAlgn="base" latinLnBrk="0" hangingPunct="0">
                        <a:lnSpc>
                          <a:spcPct val="110000"/>
                        </a:lnSpc>
                        <a:spcBef>
                          <a:spcPct val="10000"/>
                        </a:spcBef>
                        <a:spcAft>
                          <a:spcPct val="0"/>
                        </a:spcAft>
                        <a:buClr>
                          <a:srgbClr val="FFA139"/>
                        </a:buClr>
                        <a:buSzPct val="80000"/>
                        <a:buFont typeface="Wingdings 3" panose="05040102010807070707" pitchFamily="18" charset="2"/>
                        <a:buNone/>
                        <a:tabLst/>
                      </a:pPr>
                      <a:r>
                        <a:rPr kumimoji="0" lang="fr-FR" altLang="fr-FR" sz="1400" b="0" i="0" u="none" strike="noStrike" cap="none" normalizeH="0" baseline="0">
                          <a:ln>
                            <a:noFill/>
                          </a:ln>
                          <a:solidFill>
                            <a:schemeClr val="tx1"/>
                          </a:solidFill>
                          <a:effectLst/>
                          <a:latin typeface="Arial" panose="020B0604020202020204" pitchFamily="34" charset="0"/>
                        </a:rPr>
                        <a:t>incomplete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Les objectifs associés à ce secteur-clé ne sont pas remplis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3116609"/>
                  </a:ext>
                </a:extLst>
              </a:tr>
              <a:tr h="686288">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1 : réalisé</a:t>
                      </a:r>
                    </a:p>
                    <a:p>
                      <a:pPr marL="0" marR="0" lvl="0" indent="0" algn="l" defTabSz="914400" rtl="0" eaLnBrk="0" fontAlgn="base" latinLnBrk="0" hangingPunct="0">
                        <a:lnSpc>
                          <a:spcPct val="110000"/>
                        </a:lnSpc>
                        <a:spcBef>
                          <a:spcPct val="10000"/>
                        </a:spcBef>
                        <a:spcAft>
                          <a:spcPct val="0"/>
                        </a:spcAft>
                        <a:buClr>
                          <a:srgbClr val="FFA139"/>
                        </a:buClr>
                        <a:buSzPct val="80000"/>
                        <a:buFont typeface="Wingdings 3" panose="05040102010807070707" pitchFamily="18" charset="2"/>
                        <a:buNone/>
                        <a:tabLst/>
                      </a:pPr>
                      <a:r>
                        <a:rPr kumimoji="0" lang="fr-FR" altLang="fr-FR" sz="1400" b="0" i="0" u="none" strike="noStrike" cap="none" normalizeH="0" baseline="0">
                          <a:ln>
                            <a:noFill/>
                          </a:ln>
                          <a:solidFill>
                            <a:schemeClr val="tx1"/>
                          </a:solidFill>
                          <a:effectLst/>
                          <a:latin typeface="Arial" panose="020B0604020202020204" pitchFamily="34" charset="0"/>
                        </a:rPr>
                        <a:t>performed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Les objectifs sont atteints, mais cette réussite repose essentiellement sur les individus.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5915760"/>
                  </a:ext>
                </a:extLst>
              </a:tr>
              <a:tr h="686288">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2 : géré</a:t>
                      </a:r>
                    </a:p>
                    <a:p>
                      <a:pPr marL="0" marR="0" lvl="0" indent="0" algn="l" defTabSz="914400" rtl="0" eaLnBrk="0" fontAlgn="base" latinLnBrk="0" hangingPunct="0">
                        <a:lnSpc>
                          <a:spcPct val="110000"/>
                        </a:lnSpc>
                        <a:spcBef>
                          <a:spcPct val="10000"/>
                        </a:spcBef>
                        <a:spcAft>
                          <a:spcPct val="0"/>
                        </a:spcAft>
                        <a:buClr>
                          <a:srgbClr val="FFA139"/>
                        </a:buClr>
                        <a:buSzPct val="80000"/>
                        <a:buFont typeface="Wingdings 3" panose="05040102010807070707" pitchFamily="18" charset="2"/>
                        <a:buNone/>
                        <a:tabLst/>
                      </a:pPr>
                      <a:r>
                        <a:rPr kumimoji="0" lang="fr-FR" altLang="fr-FR" sz="1400" b="0" i="0" u="none" strike="noStrike" cap="none" normalizeH="0" baseline="0">
                          <a:ln>
                            <a:noFill/>
                          </a:ln>
                          <a:solidFill>
                            <a:schemeClr val="tx1"/>
                          </a:solidFill>
                          <a:effectLst/>
                          <a:latin typeface="Arial" panose="020B0604020202020204" pitchFamily="34" charset="0"/>
                        </a:rPr>
                        <a:t>managed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Les objectifs sont remplis en suivant des plans pré-établis.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976677"/>
                  </a:ext>
                </a:extLst>
              </a:tr>
              <a:tr h="686288">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3 : défini</a:t>
                      </a:r>
                    </a:p>
                    <a:p>
                      <a:pPr marL="0" marR="0" lvl="0" indent="0" algn="l" defTabSz="914400" rtl="0" eaLnBrk="0" fontAlgn="base" latinLnBrk="0" hangingPunct="0">
                        <a:lnSpc>
                          <a:spcPct val="110000"/>
                        </a:lnSpc>
                        <a:spcBef>
                          <a:spcPct val="10000"/>
                        </a:spcBef>
                        <a:spcAft>
                          <a:spcPct val="0"/>
                        </a:spcAft>
                        <a:buClr>
                          <a:srgbClr val="FFA139"/>
                        </a:buClr>
                        <a:buSzPct val="80000"/>
                        <a:buFont typeface="Wingdings 3" panose="05040102010807070707" pitchFamily="18" charset="2"/>
                        <a:buNone/>
                        <a:tabLst/>
                      </a:pPr>
                      <a:r>
                        <a:rPr kumimoji="0" lang="fr-FR" altLang="fr-FR" sz="1400" b="0" i="0" u="none" strike="noStrike" cap="none" normalizeH="0" baseline="0">
                          <a:ln>
                            <a:noFill/>
                          </a:ln>
                          <a:solidFill>
                            <a:schemeClr val="tx1"/>
                          </a:solidFill>
                          <a:effectLst/>
                          <a:latin typeface="Arial" panose="020B0604020202020204" pitchFamily="34" charset="0"/>
                        </a:rPr>
                        <a:t>defined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Une politique de normalisation des processus est mise en place au niveau de l’organisation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5939256"/>
                  </a:ext>
                </a:extLst>
              </a:tr>
              <a:tr h="971900">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4 : maîtrisé</a:t>
                      </a:r>
                    </a:p>
                    <a:p>
                      <a:pPr marL="0" marR="0" lvl="0" indent="0" algn="l" defTabSz="914400" rtl="0" eaLnBrk="0" fontAlgn="base" latinLnBrk="0" hangingPunct="0">
                        <a:lnSpc>
                          <a:spcPct val="110000"/>
                        </a:lnSpc>
                        <a:spcBef>
                          <a:spcPct val="10000"/>
                        </a:spcBef>
                        <a:spcAft>
                          <a:spcPct val="0"/>
                        </a:spcAft>
                        <a:buClr>
                          <a:srgbClr val="FFA139"/>
                        </a:buClr>
                        <a:buSzPct val="80000"/>
                        <a:buFont typeface="Wingdings 3" panose="05040102010807070707" pitchFamily="18" charset="2"/>
                        <a:buNone/>
                        <a:tabLst/>
                      </a:pPr>
                      <a:r>
                        <a:rPr kumimoji="0" lang="fr-FR" altLang="fr-FR" sz="1400" b="0" i="0" u="none" strike="noStrike" cap="none" normalizeH="0" baseline="0">
                          <a:ln>
                            <a:noFill/>
                          </a:ln>
                          <a:solidFill>
                            <a:schemeClr val="tx1"/>
                          </a:solidFill>
                          <a:effectLst/>
                          <a:latin typeface="Arial" panose="020B0604020202020204" pitchFamily="34" charset="0"/>
                        </a:rPr>
                        <a:t>quantitatively managed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Des mesures sont effectuées pour contrôler les processus et agir en cas de déviation par rapport aux objectifs de l’organisation.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0526579"/>
                  </a:ext>
                </a:extLst>
              </a:tr>
              <a:tr h="773301">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a:ln>
                            <a:noFill/>
                          </a:ln>
                          <a:solidFill>
                            <a:schemeClr val="tx1"/>
                          </a:solidFill>
                          <a:effectLst/>
                          <a:latin typeface="Arial" panose="020B0604020202020204" pitchFamily="34" charset="0"/>
                        </a:rPr>
                        <a:t>5 : en optimisation</a:t>
                      </a:r>
                    </a:p>
                    <a:p>
                      <a:pPr marL="0" marR="0" lvl="0" indent="0" algn="l" defTabSz="914400" rtl="0" eaLnBrk="0" fontAlgn="base" latinLnBrk="0" hangingPunct="0">
                        <a:lnSpc>
                          <a:spcPct val="110000"/>
                        </a:lnSpc>
                        <a:spcBef>
                          <a:spcPct val="10000"/>
                        </a:spcBef>
                        <a:spcAft>
                          <a:spcPct val="0"/>
                        </a:spcAft>
                        <a:buClr>
                          <a:srgbClr val="FFA139"/>
                        </a:buClr>
                        <a:buSzPct val="80000"/>
                        <a:buFont typeface="Wingdings 3" panose="05040102010807070707" pitchFamily="18" charset="2"/>
                        <a:buNone/>
                        <a:tabLst/>
                      </a:pPr>
                      <a:r>
                        <a:rPr kumimoji="0" lang="fr-FR" altLang="fr-FR" sz="1400" b="0" i="0" u="none" strike="noStrike" cap="none" normalizeH="0" baseline="0">
                          <a:ln>
                            <a:noFill/>
                          </a:ln>
                          <a:solidFill>
                            <a:schemeClr val="tx1"/>
                          </a:solidFill>
                          <a:effectLst/>
                          <a:latin typeface="Arial" panose="020B0604020202020204" pitchFamily="34" charset="0"/>
                        </a:rPr>
                        <a:t>optimizing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10000"/>
                        </a:lnSpc>
                        <a:buClr>
                          <a:srgbClr val="FFA139"/>
                        </a:buClr>
                        <a:buSzPct val="80000"/>
                        <a:buFont typeface="Wingdings 3" panose="05040102010807070707" pitchFamily="18" charset="2"/>
                        <a:defRPr sz="2000" b="1">
                          <a:solidFill>
                            <a:schemeClr val="tx1"/>
                          </a:solidFill>
                          <a:latin typeface="Arial" panose="020B0604020202020204" pitchFamily="34" charset="0"/>
                        </a:defRPr>
                      </a:lvl1pPr>
                      <a:lvl2pPr marL="474663">
                        <a:lnSpc>
                          <a:spcPct val="130000"/>
                        </a:lnSpc>
                        <a:buClr>
                          <a:schemeClr val="tx2"/>
                        </a:buClr>
                        <a:buSzPct val="125000"/>
                        <a:buFont typeface="Wingdings" panose="05000000000000000000" pitchFamily="2" charset="2"/>
                        <a:defRPr>
                          <a:solidFill>
                            <a:schemeClr val="tx1"/>
                          </a:solidFill>
                          <a:latin typeface="Arial" panose="020B0604020202020204" pitchFamily="34" charset="0"/>
                        </a:defRPr>
                      </a:lvl2pPr>
                      <a:lvl3pPr marL="950913">
                        <a:lnSpc>
                          <a:spcPct val="110000"/>
                        </a:lnSpc>
                        <a:buClr>
                          <a:srgbClr val="FFA139"/>
                        </a:buClr>
                        <a:buSzPct val="60000"/>
                        <a:buFont typeface="Wingdings" panose="05000000000000000000" pitchFamily="2" charset="2"/>
                        <a:defRPr sz="1600">
                          <a:solidFill>
                            <a:schemeClr val="tx1"/>
                          </a:solidFill>
                          <a:latin typeface="Arial" panose="020B0604020202020204" pitchFamily="34" charset="0"/>
                        </a:defRPr>
                      </a:lvl3pPr>
                      <a:lvl4pPr marL="1346200">
                        <a:lnSpc>
                          <a:spcPct val="110000"/>
                        </a:lnSpc>
                        <a:buClr>
                          <a:srgbClr val="9E0000"/>
                        </a:buClr>
                        <a:defRPr sz="1400">
                          <a:solidFill>
                            <a:schemeClr val="tx1"/>
                          </a:solidFill>
                          <a:latin typeface="Arial" panose="020B0604020202020204" pitchFamily="34" charset="0"/>
                        </a:defRPr>
                      </a:lvl4pPr>
                      <a:lvl5pPr marL="2085975" algn="l">
                        <a:lnSpc>
                          <a:spcPct val="110000"/>
                        </a:lnSpc>
                        <a:defRPr sz="1400">
                          <a:solidFill>
                            <a:schemeClr val="tx1"/>
                          </a:solidFill>
                          <a:latin typeface="Arial" panose="020B0604020202020204" pitchFamily="34" charset="0"/>
                        </a:defRPr>
                      </a:lvl5pPr>
                      <a:lvl6pPr marL="25431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6pPr>
                      <a:lvl7pPr marL="30003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7pPr>
                      <a:lvl8pPr marL="34575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8pPr>
                      <a:lvl9pPr marL="3914775" eaLnBrk="0" fontAlgn="base" hangingPunct="0">
                        <a:lnSpc>
                          <a:spcPct val="110000"/>
                        </a:lnSpc>
                        <a:spcBef>
                          <a:spcPct val="40000"/>
                        </a:spcBef>
                        <a:spcAft>
                          <a:spcPct val="0"/>
                        </a:spcAft>
                        <a:buClr>
                          <a:schemeClr val="accent2"/>
                        </a:buClr>
                        <a:defRPr sz="1400">
                          <a:solidFill>
                            <a:schemeClr val="tx1"/>
                          </a:solidFill>
                          <a:latin typeface="Arial" panose="020B0604020202020204" pitchFamily="34" charset="0"/>
                        </a:defRPr>
                      </a:lvl9pPr>
                    </a:lstStyle>
                    <a:p>
                      <a:pPr marL="0" marR="0" lvl="0" indent="0" algn="l" defTabSz="914400" rtl="0" eaLnBrk="0" fontAlgn="base" latinLnBrk="0" hangingPunct="0">
                        <a:lnSpc>
                          <a:spcPct val="110000"/>
                        </a:lnSpc>
                        <a:spcBef>
                          <a:spcPct val="40000"/>
                        </a:spcBef>
                        <a:spcAft>
                          <a:spcPct val="0"/>
                        </a:spcAft>
                        <a:buClr>
                          <a:srgbClr val="FFA139"/>
                        </a:buClr>
                        <a:buSzPct val="80000"/>
                        <a:buFont typeface="Wingdings 3" panose="05040102010807070707" pitchFamily="18" charset="2"/>
                        <a:buNone/>
                        <a:tabLst/>
                      </a:pPr>
                      <a:r>
                        <a:rPr kumimoji="0" lang="fr-FR" altLang="fr-FR" sz="1400" b="1" i="0" u="none" strike="noStrike" cap="none" normalizeH="0" baseline="0" dirty="0">
                          <a:ln>
                            <a:noFill/>
                          </a:ln>
                          <a:solidFill>
                            <a:schemeClr val="tx1"/>
                          </a:solidFill>
                          <a:effectLst/>
                          <a:latin typeface="Arial" panose="020B0604020202020204" pitchFamily="34" charset="0"/>
                        </a:rPr>
                        <a:t>Les processus sont sans cesse remis en question afin d’être toujours en adéquation avec les objectifs de l’organisation.</a:t>
                      </a:r>
                      <a:r>
                        <a:rPr kumimoji="0" lang="fr-FR" altLang="fr-FR" sz="2000" b="1" i="0" u="none" strike="noStrike" cap="none" normalizeH="0" baseline="0" dirty="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5678868"/>
                  </a:ext>
                </a:extLst>
              </a:tr>
            </a:tbl>
          </a:graphicData>
        </a:graphic>
      </p:graphicFrame>
      <p:sp>
        <p:nvSpPr>
          <p:cNvPr id="2" name="Ellipse 1">
            <a:extLst>
              <a:ext uri="{FF2B5EF4-FFF2-40B4-BE49-F238E27FC236}">
                <a16:creationId xmlns:a16="http://schemas.microsoft.com/office/drawing/2014/main" id="{E8465474-EB36-4E80-B6C6-2C431F16C4DF}"/>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3" name="Image 2" descr="epsi-logo-cmjn">
            <a:extLst>
              <a:ext uri="{FF2B5EF4-FFF2-40B4-BE49-F238E27FC236}">
                <a16:creationId xmlns:a16="http://schemas.microsoft.com/office/drawing/2014/main" id="{8DB00E51-9025-4B48-87B4-DB5797B7A82C}"/>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a:extLst>
              <a:ext uri="{FF2B5EF4-FFF2-40B4-BE49-F238E27FC236}">
                <a16:creationId xmlns:a16="http://schemas.microsoft.com/office/drawing/2014/main" id="{D29E1F9B-E4B3-408D-91DC-9AAB5A0BA501}"/>
              </a:ext>
            </a:extLst>
          </p:cNvPr>
          <p:cNvSpPr>
            <a:spLocks noGrp="1" noChangeArrowheads="1"/>
          </p:cNvSpPr>
          <p:nvPr>
            <p:ph type="title"/>
          </p:nvPr>
        </p:nvSpPr>
        <p:spPr>
          <a:xfrm>
            <a:off x="1702904" y="448056"/>
            <a:ext cx="5694592" cy="640080"/>
          </a:xfrm>
        </p:spPr>
        <p:txBody>
          <a:bodyPr/>
          <a:lstStyle/>
          <a:p>
            <a:r>
              <a:rPr lang="fr-FR" altLang="fr-FR"/>
              <a:t>Choisir une représentation</a:t>
            </a:r>
          </a:p>
        </p:txBody>
      </p:sp>
      <p:sp>
        <p:nvSpPr>
          <p:cNvPr id="695299" name="Rectangle 3">
            <a:extLst>
              <a:ext uri="{FF2B5EF4-FFF2-40B4-BE49-F238E27FC236}">
                <a16:creationId xmlns:a16="http://schemas.microsoft.com/office/drawing/2014/main" id="{F87E7C60-4387-4292-959B-FEDAC87BDD06}"/>
              </a:ext>
            </a:extLst>
          </p:cNvPr>
          <p:cNvSpPr>
            <a:spLocks noGrp="1" noChangeArrowheads="1"/>
          </p:cNvSpPr>
          <p:nvPr>
            <p:ph type="body" idx="1"/>
          </p:nvPr>
        </p:nvSpPr>
        <p:spPr>
          <a:xfrm>
            <a:off x="539496" y="1435607"/>
            <a:ext cx="8432226" cy="5077835"/>
          </a:xfrm>
        </p:spPr>
        <p:txBody>
          <a:bodyPr>
            <a:normAutofit lnSpcReduction="10000"/>
          </a:bodyPr>
          <a:lstStyle/>
          <a:p>
            <a:pPr>
              <a:lnSpc>
                <a:spcPct val="120000"/>
              </a:lnSpc>
              <a:spcBef>
                <a:spcPts val="0"/>
              </a:spcBef>
              <a:spcAft>
                <a:spcPts val="0"/>
              </a:spcAft>
            </a:pPr>
            <a:r>
              <a:rPr lang="fr-FR" altLang="fr-FR" sz="1800" dirty="0"/>
              <a:t>La représentation continue :</a:t>
            </a:r>
          </a:p>
          <a:p>
            <a:pPr lvl="1">
              <a:lnSpc>
                <a:spcPct val="120000"/>
              </a:lnSpc>
              <a:spcBef>
                <a:spcPts val="0"/>
              </a:spcBef>
              <a:spcAft>
                <a:spcPts val="0"/>
              </a:spcAft>
            </a:pPr>
            <a:r>
              <a:rPr lang="fr-FR" altLang="fr-FR" sz="1600" dirty="0"/>
              <a:t>donne une grande liberté dans le choix des secteurs-clés à améliorer en priorité, puisque ce choix n’est nullement contraint. Il permet également une finesse dans l’analyse, chaque secteur-clé étant à tout moment évalué. Mais le risque existe pour l’organisation de se trouver face à un chantier trop important, sans savoir par quel bout l’entamer. De plus, la détermination des niveaux de capacité pour chaque secteur peut se révéler trop subjectif. </a:t>
            </a:r>
          </a:p>
          <a:p>
            <a:pPr lvl="1">
              <a:lnSpc>
                <a:spcPct val="120000"/>
              </a:lnSpc>
              <a:spcBef>
                <a:spcPts val="0"/>
              </a:spcBef>
              <a:spcAft>
                <a:spcPts val="0"/>
              </a:spcAft>
            </a:pPr>
            <a:r>
              <a:rPr lang="fr-FR" altLang="fr-FR" sz="1600" dirty="0"/>
              <a:t>sera ainsi plus adaptée aux petites structures, dont on maîtrise les moindres rouages et pour lesquelles le risque de se perdre dans les détails est relativement faible</a:t>
            </a:r>
          </a:p>
          <a:p>
            <a:pPr lvl="1">
              <a:lnSpc>
                <a:spcPct val="120000"/>
              </a:lnSpc>
              <a:spcBef>
                <a:spcPts val="0"/>
              </a:spcBef>
              <a:spcAft>
                <a:spcPts val="0"/>
              </a:spcAft>
            </a:pPr>
            <a:endParaRPr lang="fr-FR" altLang="fr-FR" sz="1600" dirty="0"/>
          </a:p>
          <a:p>
            <a:pPr>
              <a:lnSpc>
                <a:spcPct val="120000"/>
              </a:lnSpc>
              <a:spcBef>
                <a:spcPts val="0"/>
              </a:spcBef>
              <a:spcAft>
                <a:spcPts val="0"/>
              </a:spcAft>
            </a:pPr>
            <a:r>
              <a:rPr lang="fr-FR" altLang="fr-FR" sz="1800" dirty="0"/>
              <a:t>La représentation étagée :</a:t>
            </a:r>
          </a:p>
          <a:p>
            <a:pPr lvl="1">
              <a:lnSpc>
                <a:spcPct val="120000"/>
              </a:lnSpc>
              <a:spcBef>
                <a:spcPts val="0"/>
              </a:spcBef>
              <a:spcAft>
                <a:spcPts val="0"/>
              </a:spcAft>
            </a:pPr>
            <a:r>
              <a:rPr lang="fr-FR" altLang="fr-FR" sz="1600" dirty="0"/>
              <a:t>laisse moins de liberté et donne moins de détails sur l’organisation, puisque seul un niveau global de maturité est déterminé. Mais elle fournit un guide appréciable pour la conduite de l’amélioration en imposant l’ordre des secteurs à améliorer. Elle est en outre plus facile à mettre en œuvre : pour chaque secteur-clé, il s’agit simplement de savoir s’il est validé ou pas. </a:t>
            </a:r>
          </a:p>
          <a:p>
            <a:pPr lvl="1">
              <a:lnSpc>
                <a:spcPct val="120000"/>
              </a:lnSpc>
              <a:spcBef>
                <a:spcPts val="0"/>
              </a:spcBef>
              <a:spcAft>
                <a:spcPts val="0"/>
              </a:spcAft>
            </a:pPr>
            <a:r>
              <a:rPr lang="fr-FR" altLang="fr-FR" sz="1600" dirty="0"/>
              <a:t>sera plus adaptée aux grosses structures, auxquelles elle fournira des règles solides et une vue synthétique. </a:t>
            </a:r>
          </a:p>
        </p:txBody>
      </p:sp>
      <p:sp>
        <p:nvSpPr>
          <p:cNvPr id="695300" name="Rectangle 4">
            <a:extLst>
              <a:ext uri="{FF2B5EF4-FFF2-40B4-BE49-F238E27FC236}">
                <a16:creationId xmlns:a16="http://schemas.microsoft.com/office/drawing/2014/main" id="{6B854B3D-98B5-436E-9BD6-ABF414E7A4F8}"/>
              </a:ext>
            </a:extLst>
          </p:cNvPr>
          <p:cNvSpPr>
            <a:spLocks noChangeArrowheads="1"/>
          </p:cNvSpPr>
          <p:nvPr/>
        </p:nvSpPr>
        <p:spPr bwMode="auto">
          <a:xfrm>
            <a:off x="6691314" y="50699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2" name="Ellipse 1">
            <a:extLst>
              <a:ext uri="{FF2B5EF4-FFF2-40B4-BE49-F238E27FC236}">
                <a16:creationId xmlns:a16="http://schemas.microsoft.com/office/drawing/2014/main" id="{D4F8C031-F822-4C3B-A106-0DFC4EB35AB9}"/>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3</a:t>
            </a:r>
          </a:p>
        </p:txBody>
      </p:sp>
      <p:pic>
        <p:nvPicPr>
          <p:cNvPr id="3" name="Image 2" descr="epsi-logo-cmjn">
            <a:extLst>
              <a:ext uri="{FF2B5EF4-FFF2-40B4-BE49-F238E27FC236}">
                <a16:creationId xmlns:a16="http://schemas.microsoft.com/office/drawing/2014/main" id="{CFC4F55F-A387-41B2-BA11-87D56E70582D}"/>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E582-5753-4823-B235-734F8754367A}"/>
              </a:ext>
            </a:extLst>
          </p:cNvPr>
          <p:cNvSpPr>
            <a:spLocks noGrp="1"/>
          </p:cNvSpPr>
          <p:nvPr>
            <p:ph type="title"/>
          </p:nvPr>
        </p:nvSpPr>
        <p:spPr>
          <a:xfrm>
            <a:off x="1469571" y="448056"/>
            <a:ext cx="5928755" cy="640080"/>
          </a:xfrm>
        </p:spPr>
        <p:txBody>
          <a:bodyPr/>
          <a:lstStyle/>
          <a:p>
            <a:r>
              <a:rPr lang="fr-FR" dirty="0"/>
              <a:t>Les méthodes du marché</a:t>
            </a:r>
          </a:p>
        </p:txBody>
      </p:sp>
      <p:sp>
        <p:nvSpPr>
          <p:cNvPr id="4" name="Ellipse 3">
            <a:extLst>
              <a:ext uri="{FF2B5EF4-FFF2-40B4-BE49-F238E27FC236}">
                <a16:creationId xmlns:a16="http://schemas.microsoft.com/office/drawing/2014/main" id="{4FCC0F00-A15F-4869-B1BA-525D251866D4}"/>
              </a:ext>
            </a:extLst>
          </p:cNvPr>
          <p:cNvSpPr/>
          <p:nvPr/>
        </p:nvSpPr>
        <p:spPr>
          <a:xfrm>
            <a:off x="587829" y="423509"/>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graphicFrame>
        <p:nvGraphicFramePr>
          <p:cNvPr id="7" name="Diagramme 6">
            <a:extLst>
              <a:ext uri="{FF2B5EF4-FFF2-40B4-BE49-F238E27FC236}">
                <a16:creationId xmlns:a16="http://schemas.microsoft.com/office/drawing/2014/main" id="{78F1E841-A2B9-4EE7-BEF1-73DA9246B4E4}"/>
              </a:ext>
            </a:extLst>
          </p:cNvPr>
          <p:cNvGraphicFramePr/>
          <p:nvPr>
            <p:extLst>
              <p:ext uri="{D42A27DB-BD31-4B8C-83A1-F6EECF244321}">
                <p14:modId xmlns:p14="http://schemas.microsoft.com/office/powerpoint/2010/main" val="263029524"/>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30BFA6A-C0B2-4209-909F-BB35DAB27098}"/>
              </a:ext>
            </a:extLst>
          </p:cNvPr>
          <p:cNvSpPr/>
          <p:nvPr/>
        </p:nvSpPr>
        <p:spPr>
          <a:xfrm>
            <a:off x="2159568" y="1371738"/>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1</a:t>
            </a:r>
          </a:p>
        </p:txBody>
      </p:sp>
      <p:sp>
        <p:nvSpPr>
          <p:cNvPr id="10" name="Rectangle 9">
            <a:extLst>
              <a:ext uri="{FF2B5EF4-FFF2-40B4-BE49-F238E27FC236}">
                <a16:creationId xmlns:a16="http://schemas.microsoft.com/office/drawing/2014/main" id="{732CA743-F5C5-4A5B-BE3F-21D4BBD2814C}"/>
              </a:ext>
            </a:extLst>
          </p:cNvPr>
          <p:cNvSpPr/>
          <p:nvPr/>
        </p:nvSpPr>
        <p:spPr>
          <a:xfrm>
            <a:off x="2667909" y="2351141"/>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2</a:t>
            </a:r>
          </a:p>
        </p:txBody>
      </p:sp>
      <p:sp>
        <p:nvSpPr>
          <p:cNvPr id="12" name="Rectangle 11">
            <a:extLst>
              <a:ext uri="{FF2B5EF4-FFF2-40B4-BE49-F238E27FC236}">
                <a16:creationId xmlns:a16="http://schemas.microsoft.com/office/drawing/2014/main" id="{014FAEBD-AE9C-476D-9078-CC83D624E7B7}"/>
              </a:ext>
            </a:extLst>
          </p:cNvPr>
          <p:cNvSpPr/>
          <p:nvPr/>
        </p:nvSpPr>
        <p:spPr>
          <a:xfrm>
            <a:off x="2838720" y="3391877"/>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3</a:t>
            </a:r>
          </a:p>
        </p:txBody>
      </p:sp>
      <p:sp>
        <p:nvSpPr>
          <p:cNvPr id="14" name="Rectangle 13">
            <a:extLst>
              <a:ext uri="{FF2B5EF4-FFF2-40B4-BE49-F238E27FC236}">
                <a16:creationId xmlns:a16="http://schemas.microsoft.com/office/drawing/2014/main" id="{5DA42824-3E58-43F9-8638-DE81DE41D63D}"/>
              </a:ext>
            </a:extLst>
          </p:cNvPr>
          <p:cNvSpPr/>
          <p:nvPr/>
        </p:nvSpPr>
        <p:spPr>
          <a:xfrm>
            <a:off x="2662794" y="437128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4</a:t>
            </a:r>
          </a:p>
        </p:txBody>
      </p:sp>
      <p:sp>
        <p:nvSpPr>
          <p:cNvPr id="16" name="Rectangle 15">
            <a:extLst>
              <a:ext uri="{FF2B5EF4-FFF2-40B4-BE49-F238E27FC236}">
                <a16:creationId xmlns:a16="http://schemas.microsoft.com/office/drawing/2014/main" id="{A7DEB05F-A5A8-43AB-8E1F-AEE7FA454A77}"/>
              </a:ext>
            </a:extLst>
          </p:cNvPr>
          <p:cNvSpPr/>
          <p:nvPr/>
        </p:nvSpPr>
        <p:spPr>
          <a:xfrm>
            <a:off x="2159568" y="541967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5</a:t>
            </a:r>
          </a:p>
        </p:txBody>
      </p:sp>
      <p:pic>
        <p:nvPicPr>
          <p:cNvPr id="3" name="Image 2" descr="epsi-logo-cmjn">
            <a:extLst>
              <a:ext uri="{FF2B5EF4-FFF2-40B4-BE49-F238E27FC236}">
                <a16:creationId xmlns:a16="http://schemas.microsoft.com/office/drawing/2014/main" id="{852A90D0-FD94-4AC2-868E-DEB0457A6855}"/>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1463876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a:extLst>
              <a:ext uri="{FF2B5EF4-FFF2-40B4-BE49-F238E27FC236}">
                <a16:creationId xmlns:a16="http://schemas.microsoft.com/office/drawing/2014/main" id="{EC6A4FF2-9D17-4794-87C6-C4568BA59F19}"/>
              </a:ext>
            </a:extLst>
          </p:cNvPr>
          <p:cNvSpPr>
            <a:spLocks noGrp="1" noChangeArrowheads="1"/>
          </p:cNvSpPr>
          <p:nvPr>
            <p:ph type="title"/>
          </p:nvPr>
        </p:nvSpPr>
        <p:spPr>
          <a:xfrm>
            <a:off x="1649896" y="448056"/>
            <a:ext cx="7653130" cy="640080"/>
          </a:xfrm>
        </p:spPr>
        <p:txBody>
          <a:bodyPr>
            <a:normAutofit fontScale="90000"/>
          </a:bodyPr>
          <a:lstStyle/>
          <a:p>
            <a:r>
              <a:rPr lang="fr-FR" altLang="fr-FR" sz="2200" dirty="0"/>
              <a:t>Cobit</a:t>
            </a:r>
            <a:br>
              <a:rPr lang="fr-FR" altLang="fr-FR" sz="2200" dirty="0"/>
            </a:br>
            <a:r>
              <a:rPr lang="fr-FR" altLang="fr-FR" sz="2200" dirty="0"/>
              <a:t>Control Objectives for Information and </a:t>
            </a:r>
            <a:r>
              <a:rPr lang="fr-FR" altLang="fr-FR" sz="2200" dirty="0" err="1"/>
              <a:t>related</a:t>
            </a:r>
            <a:r>
              <a:rPr lang="fr-FR" altLang="fr-FR" sz="2200" dirty="0"/>
              <a:t> </a:t>
            </a:r>
            <a:r>
              <a:rPr lang="fr-FR" altLang="fr-FR" sz="2200" dirty="0" err="1"/>
              <a:t>Technology</a:t>
            </a:r>
            <a:endParaRPr lang="fr-FR" altLang="fr-FR" sz="2200" dirty="0"/>
          </a:p>
        </p:txBody>
      </p:sp>
      <p:sp>
        <p:nvSpPr>
          <p:cNvPr id="956419" name="Rectangle 3">
            <a:extLst>
              <a:ext uri="{FF2B5EF4-FFF2-40B4-BE49-F238E27FC236}">
                <a16:creationId xmlns:a16="http://schemas.microsoft.com/office/drawing/2014/main" id="{E01D0C20-903F-4E85-AC5A-97627F76BA4F}"/>
              </a:ext>
            </a:extLst>
          </p:cNvPr>
          <p:cNvSpPr>
            <a:spLocks noGrp="1" noChangeArrowheads="1"/>
          </p:cNvSpPr>
          <p:nvPr>
            <p:ph type="body" idx="1"/>
          </p:nvPr>
        </p:nvSpPr>
        <p:spPr>
          <a:xfrm>
            <a:off x="2351088" y="1773238"/>
            <a:ext cx="3960812" cy="4248150"/>
          </a:xfrm>
          <a:ln>
            <a:solidFill>
              <a:schemeClr val="tx2"/>
            </a:solidFill>
            <a:miter lim="800000"/>
            <a:headEnd/>
            <a:tailEnd/>
          </a:ln>
        </p:spPr>
        <p:txBody>
          <a:bodyPr/>
          <a:lstStyle/>
          <a:p>
            <a:r>
              <a:rPr lang="fr-FR" altLang="fr-FR" sz="1600"/>
              <a:t>Référentiel de « bonnes pratiques » sur les processus de’’ gouvernance des TI’’</a:t>
            </a:r>
          </a:p>
          <a:p>
            <a:endParaRPr lang="fr-FR" altLang="fr-FR" sz="1600"/>
          </a:p>
          <a:p>
            <a:endParaRPr lang="fr-FR" altLang="fr-FR" sz="1600"/>
          </a:p>
        </p:txBody>
      </p:sp>
      <p:sp>
        <p:nvSpPr>
          <p:cNvPr id="956420" name="Rectangle 4">
            <a:extLst>
              <a:ext uri="{FF2B5EF4-FFF2-40B4-BE49-F238E27FC236}">
                <a16:creationId xmlns:a16="http://schemas.microsoft.com/office/drawing/2014/main" id="{D2F8F734-6DBE-4B2C-BB14-873C1411C68E}"/>
              </a:ext>
            </a:extLst>
          </p:cNvPr>
          <p:cNvSpPr>
            <a:spLocks noChangeArrowheads="1"/>
          </p:cNvSpPr>
          <p:nvPr/>
        </p:nvSpPr>
        <p:spPr bwMode="auto">
          <a:xfrm>
            <a:off x="6527801" y="1773238"/>
            <a:ext cx="3889375" cy="42481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4163" indent="-284163" algn="l">
              <a:spcBef>
                <a:spcPct val="25000"/>
              </a:spcBef>
              <a:spcAft>
                <a:spcPct val="25000"/>
              </a:spcAft>
              <a:buClr>
                <a:schemeClr val="tx2"/>
              </a:buClr>
              <a:buFont typeface="Wingdings 3" panose="05040102010807070707" pitchFamily="18" charset="2"/>
              <a:buChar char="u"/>
              <a:defRPr sz="2000" b="1">
                <a:solidFill>
                  <a:schemeClr val="tx1"/>
                </a:solidFill>
                <a:latin typeface="Arial" panose="020B0604020202020204" pitchFamily="34" charset="0"/>
              </a:defRPr>
            </a:lvl1pPr>
            <a:lvl2pPr marL="669925" indent="-195263" algn="l">
              <a:spcBef>
                <a:spcPct val="25000"/>
              </a:spcBef>
              <a:spcAft>
                <a:spcPct val="25000"/>
              </a:spcAft>
              <a:buSzPct val="120000"/>
              <a:buFont typeface="Wingdings" panose="05000000000000000000" pitchFamily="2" charset="2"/>
              <a:buChar char="w"/>
              <a:defRPr b="1">
                <a:solidFill>
                  <a:schemeClr val="tx1"/>
                </a:solidFill>
                <a:latin typeface="Arial" panose="020B0604020202020204" pitchFamily="34" charset="0"/>
              </a:defRPr>
            </a:lvl2pPr>
            <a:lvl3pPr marL="1155700" indent="-204788" algn="l">
              <a:spcBef>
                <a:spcPct val="25000"/>
              </a:spcBef>
              <a:spcAft>
                <a:spcPct val="25000"/>
              </a:spcAft>
              <a:buClr>
                <a:schemeClr val="tx2"/>
              </a:buClr>
              <a:buSzPct val="60000"/>
              <a:buFont typeface="Wingdings" panose="05000000000000000000" pitchFamily="2" charset="2"/>
              <a:buChar char="l"/>
              <a:defRPr sz="1600" b="1">
                <a:solidFill>
                  <a:schemeClr val="tx1"/>
                </a:solidFill>
                <a:latin typeface="Arial" panose="020B0604020202020204" pitchFamily="34" charset="0"/>
              </a:defRPr>
            </a:lvl3pPr>
            <a:lvl4pPr marL="1530350" indent="-184150" algn="l">
              <a:spcBef>
                <a:spcPct val="25000"/>
              </a:spcBef>
              <a:spcAft>
                <a:spcPct val="25000"/>
              </a:spcAft>
              <a:buClr>
                <a:schemeClr val="tx2"/>
              </a:buClr>
              <a:buChar char="-"/>
              <a:defRPr sz="1400" b="1">
                <a:solidFill>
                  <a:schemeClr val="tx1"/>
                </a:solidFill>
                <a:latin typeface="Arial" panose="020B0604020202020204" pitchFamily="34" charset="0"/>
              </a:defRPr>
            </a:lvl4pPr>
            <a:lvl5pPr marL="1909763" indent="176213" algn="l">
              <a:lnSpc>
                <a:spcPct val="110000"/>
              </a:lnSpc>
              <a:buChar char="•"/>
              <a:defRPr sz="1600">
                <a:solidFill>
                  <a:schemeClr val="tx1"/>
                </a:solidFill>
                <a:latin typeface="Arial" panose="020B0604020202020204" pitchFamily="34" charset="0"/>
              </a:defRPr>
            </a:lvl5pPr>
            <a:lvl6pPr marL="23669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6pPr>
            <a:lvl7pPr marL="28241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7pPr>
            <a:lvl8pPr marL="32813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8pPr>
            <a:lvl9pPr marL="3738563" indent="176213" eaLnBrk="0" fontAlgn="base" hangingPunct="0">
              <a:lnSpc>
                <a:spcPct val="110000"/>
              </a:lnSpc>
              <a:spcBef>
                <a:spcPct val="40000"/>
              </a:spcBef>
              <a:spcAft>
                <a:spcPct val="0"/>
              </a:spcAft>
              <a:buClr>
                <a:schemeClr val="accent2"/>
              </a:buClr>
              <a:buChar char="•"/>
              <a:defRPr sz="1600">
                <a:solidFill>
                  <a:schemeClr val="tx1"/>
                </a:solidFill>
                <a:latin typeface="Arial" panose="020B0604020202020204" pitchFamily="34" charset="0"/>
              </a:defRPr>
            </a:lvl9pPr>
          </a:lstStyle>
          <a:p>
            <a:pPr>
              <a:lnSpc>
                <a:spcPct val="80000"/>
              </a:lnSpc>
              <a:buSzTx/>
            </a:pPr>
            <a:r>
              <a:rPr lang="fr-FR" altLang="fr-FR" sz="1600"/>
              <a:t>L'IT Governance Institut s’est formé à partir de l'Information Systems Audit and Control Association (ISACA) et de la fondation qui lui est associée.</a:t>
            </a:r>
          </a:p>
          <a:p>
            <a:pPr>
              <a:lnSpc>
                <a:spcPct val="80000"/>
              </a:lnSpc>
              <a:buSzTx/>
            </a:pPr>
            <a:r>
              <a:rPr lang="fr-FR" altLang="fr-FR" sz="1600"/>
              <a:t> </a:t>
            </a:r>
            <a:endParaRPr lang="fr-FR" altLang="fr-FR" sz="1200"/>
          </a:p>
          <a:p>
            <a:pPr>
              <a:lnSpc>
                <a:spcPct val="80000"/>
              </a:lnSpc>
              <a:buSzTx/>
            </a:pPr>
            <a:r>
              <a:rPr lang="fr-FR" altLang="fr-FR" sz="1600"/>
              <a:t>Dates clés</a:t>
            </a:r>
          </a:p>
          <a:p>
            <a:pPr lvl="1">
              <a:lnSpc>
                <a:spcPct val="80000"/>
              </a:lnSpc>
            </a:pPr>
            <a:r>
              <a:rPr lang="fr-FR" altLang="fr-FR" sz="1400"/>
              <a:t>1996 : Cobit V1</a:t>
            </a:r>
          </a:p>
          <a:p>
            <a:pPr lvl="1">
              <a:lnSpc>
                <a:spcPct val="80000"/>
              </a:lnSpc>
            </a:pPr>
            <a:r>
              <a:rPr lang="fr-FR" altLang="fr-FR" sz="1400"/>
              <a:t>2000: Cobit V3 ( + gouvernance)</a:t>
            </a:r>
          </a:p>
          <a:p>
            <a:pPr lvl="1">
              <a:lnSpc>
                <a:spcPct val="80000"/>
              </a:lnSpc>
            </a:pPr>
            <a:r>
              <a:rPr lang="fr-FR" altLang="fr-FR" sz="1400"/>
              <a:t>2005 : Cobit V4 (simplification)</a:t>
            </a:r>
          </a:p>
          <a:p>
            <a:pPr lvl="1">
              <a:lnSpc>
                <a:spcPct val="80000"/>
              </a:lnSpc>
            </a:pPr>
            <a:endParaRPr lang="fr-FR" altLang="fr-FR" sz="1400"/>
          </a:p>
          <a:p>
            <a:pPr>
              <a:lnSpc>
                <a:spcPct val="80000"/>
              </a:lnSpc>
              <a:buSzTx/>
            </a:pPr>
            <a:endParaRPr lang="fr-FR" altLang="fr-FR" sz="1600"/>
          </a:p>
        </p:txBody>
      </p:sp>
      <p:sp>
        <p:nvSpPr>
          <p:cNvPr id="956421" name="Rectangle 5">
            <a:extLst>
              <a:ext uri="{FF2B5EF4-FFF2-40B4-BE49-F238E27FC236}">
                <a16:creationId xmlns:a16="http://schemas.microsoft.com/office/drawing/2014/main" id="{331DF778-94D8-4808-BBD4-9C9C8C1D6F35}"/>
              </a:ext>
            </a:extLst>
          </p:cNvPr>
          <p:cNvSpPr>
            <a:spLocks noChangeArrowheads="1"/>
          </p:cNvSpPr>
          <p:nvPr/>
        </p:nvSpPr>
        <p:spPr bwMode="auto">
          <a:xfrm>
            <a:off x="2351088" y="1268414"/>
            <a:ext cx="3960812"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Positionnement</a:t>
            </a:r>
          </a:p>
        </p:txBody>
      </p:sp>
      <p:sp>
        <p:nvSpPr>
          <p:cNvPr id="956422" name="Rectangle 6">
            <a:extLst>
              <a:ext uri="{FF2B5EF4-FFF2-40B4-BE49-F238E27FC236}">
                <a16:creationId xmlns:a16="http://schemas.microsoft.com/office/drawing/2014/main" id="{E0327E08-F04C-4C64-81EB-0DCB7E0F1493}"/>
              </a:ext>
            </a:extLst>
          </p:cNvPr>
          <p:cNvSpPr>
            <a:spLocks noChangeArrowheads="1"/>
          </p:cNvSpPr>
          <p:nvPr/>
        </p:nvSpPr>
        <p:spPr bwMode="auto">
          <a:xfrm>
            <a:off x="6527801" y="1268414"/>
            <a:ext cx="3889375"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Origine</a:t>
            </a:r>
          </a:p>
        </p:txBody>
      </p:sp>
      <p:sp>
        <p:nvSpPr>
          <p:cNvPr id="2" name="Ellipse 1">
            <a:extLst>
              <a:ext uri="{FF2B5EF4-FFF2-40B4-BE49-F238E27FC236}">
                <a16:creationId xmlns:a16="http://schemas.microsoft.com/office/drawing/2014/main" id="{8A09A9B1-587F-4342-9B71-C2AF18E47CEA}"/>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4</a:t>
            </a:r>
          </a:p>
        </p:txBody>
      </p:sp>
      <p:pic>
        <p:nvPicPr>
          <p:cNvPr id="3" name="Image 2" descr="epsi-logo-cmjn">
            <a:extLst>
              <a:ext uri="{FF2B5EF4-FFF2-40B4-BE49-F238E27FC236}">
                <a16:creationId xmlns:a16="http://schemas.microsoft.com/office/drawing/2014/main" id="{8B3105E5-87F0-4434-9371-FDA5F8CAB763}"/>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a:extLst>
              <a:ext uri="{FF2B5EF4-FFF2-40B4-BE49-F238E27FC236}">
                <a16:creationId xmlns:a16="http://schemas.microsoft.com/office/drawing/2014/main" id="{3AE7AF7B-C190-467E-A435-D6D1A06EA3E5}"/>
              </a:ext>
            </a:extLst>
          </p:cNvPr>
          <p:cNvSpPr>
            <a:spLocks noGrp="1" noChangeArrowheads="1"/>
          </p:cNvSpPr>
          <p:nvPr>
            <p:ph type="title"/>
          </p:nvPr>
        </p:nvSpPr>
        <p:spPr>
          <a:xfrm>
            <a:off x="1497496" y="448056"/>
            <a:ext cx="7063408" cy="640080"/>
          </a:xfrm>
        </p:spPr>
        <p:txBody>
          <a:bodyPr>
            <a:normAutofit fontScale="90000"/>
          </a:bodyPr>
          <a:lstStyle/>
          <a:p>
            <a:r>
              <a:rPr lang="fr-FR" altLang="fr-FR" sz="2200" dirty="0"/>
              <a:t>Cobit</a:t>
            </a:r>
            <a:br>
              <a:rPr lang="fr-FR" altLang="fr-FR" sz="2200" dirty="0"/>
            </a:br>
            <a:r>
              <a:rPr lang="fr-FR" altLang="fr-FR" sz="2200" dirty="0"/>
              <a:t>Control Objectives for Information and </a:t>
            </a:r>
            <a:r>
              <a:rPr lang="fr-FR" altLang="fr-FR" sz="2200" dirty="0" err="1"/>
              <a:t>related</a:t>
            </a:r>
            <a:r>
              <a:rPr lang="fr-FR" altLang="fr-FR" sz="2200" dirty="0"/>
              <a:t> </a:t>
            </a:r>
            <a:r>
              <a:rPr lang="fr-FR" altLang="fr-FR" sz="2200" dirty="0" err="1"/>
              <a:t>Technology</a:t>
            </a:r>
            <a:endParaRPr lang="fr-FR" altLang="fr-FR" sz="2200" dirty="0"/>
          </a:p>
        </p:txBody>
      </p:sp>
      <p:sp>
        <p:nvSpPr>
          <p:cNvPr id="957446" name="Rectangle 6">
            <a:extLst>
              <a:ext uri="{FF2B5EF4-FFF2-40B4-BE49-F238E27FC236}">
                <a16:creationId xmlns:a16="http://schemas.microsoft.com/office/drawing/2014/main" id="{9BC8D1F4-A0DB-4422-84FB-B6FC6E9BAD0E}"/>
              </a:ext>
            </a:extLst>
          </p:cNvPr>
          <p:cNvSpPr>
            <a:spLocks noChangeArrowheads="1"/>
          </p:cNvSpPr>
          <p:nvPr/>
        </p:nvSpPr>
        <p:spPr bwMode="auto">
          <a:xfrm>
            <a:off x="4158423" y="1239355"/>
            <a:ext cx="4105275" cy="504825"/>
          </a:xfrm>
          <a:prstGeom prst="rect">
            <a:avLst/>
          </a:prstGeom>
          <a:solidFill>
            <a:schemeClr val="accent2"/>
          </a:solidFill>
          <a:ln>
            <a:noFill/>
          </a:ln>
          <a:effectLst/>
          <a:extLs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000">
                <a:solidFill>
                  <a:schemeClr val="bg1"/>
                </a:solidFill>
              </a:rPr>
              <a:t>Contenu</a:t>
            </a:r>
          </a:p>
        </p:txBody>
      </p:sp>
      <p:pic>
        <p:nvPicPr>
          <p:cNvPr id="957453" name="Picture 13">
            <a:extLst>
              <a:ext uri="{FF2B5EF4-FFF2-40B4-BE49-F238E27FC236}">
                <a16:creationId xmlns:a16="http://schemas.microsoft.com/office/drawing/2014/main" id="{BA9044EE-36B0-45FB-8FD7-A01F925F7BC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514" y="1412875"/>
            <a:ext cx="6948487" cy="5270500"/>
          </a:xfrm>
          <a:prstGeom prst="rect">
            <a:avLst/>
          </a:prstGeom>
          <a:noFill/>
          <a:extLst>
            <a:ext uri="{909E8E84-426E-40DD-AFC4-6F175D3DCCD1}">
              <a14:hiddenFill xmlns:a14="http://schemas.microsoft.com/office/drawing/2010/main">
                <a:solidFill>
                  <a:srgbClr val="FFFFFF"/>
                </a:solidFill>
              </a14:hiddenFill>
            </a:ext>
          </a:extLst>
        </p:spPr>
      </p:pic>
      <p:pic>
        <p:nvPicPr>
          <p:cNvPr id="957455" name="Picture 15">
            <a:extLst>
              <a:ext uri="{FF2B5EF4-FFF2-40B4-BE49-F238E27FC236}">
                <a16:creationId xmlns:a16="http://schemas.microsoft.com/office/drawing/2014/main" id="{55CCFDB1-9777-4608-9DFF-EBC4C7540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052" t="44304"/>
          <a:stretch>
            <a:fillRect/>
          </a:stretch>
        </p:blipFill>
        <p:spPr bwMode="auto">
          <a:xfrm>
            <a:off x="192089" y="2302703"/>
            <a:ext cx="3527425" cy="1438275"/>
          </a:xfrm>
          <a:prstGeom prst="rect">
            <a:avLst/>
          </a:prstGeom>
          <a:noFill/>
          <a:extLst>
            <a:ext uri="{909E8E84-426E-40DD-AFC4-6F175D3DCCD1}">
              <a14:hiddenFill xmlns:a14="http://schemas.microsoft.com/office/drawing/2010/main">
                <a:solidFill>
                  <a:srgbClr val="FFFFFF"/>
                </a:solidFill>
              </a14:hiddenFill>
            </a:ext>
          </a:extLst>
        </p:spPr>
      </p:pic>
      <p:sp>
        <p:nvSpPr>
          <p:cNvPr id="957457" name="Text Box 17">
            <a:extLst>
              <a:ext uri="{FF2B5EF4-FFF2-40B4-BE49-F238E27FC236}">
                <a16:creationId xmlns:a16="http://schemas.microsoft.com/office/drawing/2014/main" id="{AED2FF32-D9ED-4ECA-ADDB-1A2B9A93DC73}"/>
              </a:ext>
            </a:extLst>
          </p:cNvPr>
          <p:cNvSpPr txBox="1">
            <a:spLocks noChangeArrowheads="1"/>
          </p:cNvSpPr>
          <p:nvPr/>
        </p:nvSpPr>
        <p:spPr bwMode="auto">
          <a:xfrm>
            <a:off x="321695" y="3740979"/>
            <a:ext cx="152157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000" dirty="0"/>
              <a:t>Les niveaux de maturité</a:t>
            </a:r>
          </a:p>
        </p:txBody>
      </p:sp>
      <p:sp>
        <p:nvSpPr>
          <p:cNvPr id="957458" name="Text Box 18">
            <a:extLst>
              <a:ext uri="{FF2B5EF4-FFF2-40B4-BE49-F238E27FC236}">
                <a16:creationId xmlns:a16="http://schemas.microsoft.com/office/drawing/2014/main" id="{1DEB72CA-4768-4C4B-B440-75C55E016C95}"/>
              </a:ext>
            </a:extLst>
          </p:cNvPr>
          <p:cNvSpPr txBox="1">
            <a:spLocks noChangeArrowheads="1"/>
          </p:cNvSpPr>
          <p:nvPr/>
        </p:nvSpPr>
        <p:spPr bwMode="auto">
          <a:xfrm>
            <a:off x="2135189" y="4149726"/>
            <a:ext cx="17139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000"/>
              <a:t>Structuration du référentiel</a:t>
            </a:r>
          </a:p>
        </p:txBody>
      </p:sp>
      <p:sp>
        <p:nvSpPr>
          <p:cNvPr id="2" name="Ellipse 1">
            <a:extLst>
              <a:ext uri="{FF2B5EF4-FFF2-40B4-BE49-F238E27FC236}">
                <a16:creationId xmlns:a16="http://schemas.microsoft.com/office/drawing/2014/main" id="{A11AD2A0-16B4-40FF-A6D7-802592B480AA}"/>
              </a:ext>
            </a:extLst>
          </p:cNvPr>
          <p:cNvSpPr/>
          <p:nvPr/>
        </p:nvSpPr>
        <p:spPr>
          <a:xfrm>
            <a:off x="754840" y="343667"/>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4</a:t>
            </a:r>
          </a:p>
        </p:txBody>
      </p:sp>
      <p:pic>
        <p:nvPicPr>
          <p:cNvPr id="3" name="Image 2" descr="epsi-logo-cmjn">
            <a:extLst>
              <a:ext uri="{FF2B5EF4-FFF2-40B4-BE49-F238E27FC236}">
                <a16:creationId xmlns:a16="http://schemas.microsoft.com/office/drawing/2014/main" id="{9F4DB677-1095-4683-8D83-647E01C594EA}"/>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E582-5753-4823-B235-734F8754367A}"/>
              </a:ext>
            </a:extLst>
          </p:cNvPr>
          <p:cNvSpPr>
            <a:spLocks noGrp="1"/>
          </p:cNvSpPr>
          <p:nvPr>
            <p:ph type="title"/>
          </p:nvPr>
        </p:nvSpPr>
        <p:spPr>
          <a:xfrm>
            <a:off x="1469571" y="448056"/>
            <a:ext cx="5928755" cy="640080"/>
          </a:xfrm>
        </p:spPr>
        <p:txBody>
          <a:bodyPr/>
          <a:lstStyle/>
          <a:p>
            <a:r>
              <a:rPr lang="fr-FR" dirty="0"/>
              <a:t>Les méthodes du marché</a:t>
            </a:r>
          </a:p>
        </p:txBody>
      </p:sp>
      <p:sp>
        <p:nvSpPr>
          <p:cNvPr id="4" name="Ellipse 3">
            <a:extLst>
              <a:ext uri="{FF2B5EF4-FFF2-40B4-BE49-F238E27FC236}">
                <a16:creationId xmlns:a16="http://schemas.microsoft.com/office/drawing/2014/main" id="{4FCC0F00-A15F-4869-B1BA-525D251866D4}"/>
              </a:ext>
            </a:extLst>
          </p:cNvPr>
          <p:cNvSpPr/>
          <p:nvPr/>
        </p:nvSpPr>
        <p:spPr>
          <a:xfrm>
            <a:off x="587829" y="423509"/>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graphicFrame>
        <p:nvGraphicFramePr>
          <p:cNvPr id="7" name="Diagramme 6">
            <a:extLst>
              <a:ext uri="{FF2B5EF4-FFF2-40B4-BE49-F238E27FC236}">
                <a16:creationId xmlns:a16="http://schemas.microsoft.com/office/drawing/2014/main" id="{78F1E841-A2B9-4EE7-BEF1-73DA9246B4E4}"/>
              </a:ext>
            </a:extLst>
          </p:cNvPr>
          <p:cNvGraphicFramePr/>
          <p:nvPr>
            <p:extLst>
              <p:ext uri="{D42A27DB-BD31-4B8C-83A1-F6EECF244321}">
                <p14:modId xmlns:p14="http://schemas.microsoft.com/office/powerpoint/2010/main" val="1043985508"/>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30BFA6A-C0B2-4209-909F-BB35DAB27098}"/>
              </a:ext>
            </a:extLst>
          </p:cNvPr>
          <p:cNvSpPr/>
          <p:nvPr/>
        </p:nvSpPr>
        <p:spPr>
          <a:xfrm>
            <a:off x="2159568" y="1371738"/>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1</a:t>
            </a:r>
          </a:p>
        </p:txBody>
      </p:sp>
      <p:sp>
        <p:nvSpPr>
          <p:cNvPr id="10" name="Rectangle 9">
            <a:extLst>
              <a:ext uri="{FF2B5EF4-FFF2-40B4-BE49-F238E27FC236}">
                <a16:creationId xmlns:a16="http://schemas.microsoft.com/office/drawing/2014/main" id="{732CA743-F5C5-4A5B-BE3F-21D4BBD2814C}"/>
              </a:ext>
            </a:extLst>
          </p:cNvPr>
          <p:cNvSpPr/>
          <p:nvPr/>
        </p:nvSpPr>
        <p:spPr>
          <a:xfrm>
            <a:off x="2667909" y="2351141"/>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2</a:t>
            </a:r>
          </a:p>
        </p:txBody>
      </p:sp>
      <p:sp>
        <p:nvSpPr>
          <p:cNvPr id="12" name="Rectangle 11">
            <a:extLst>
              <a:ext uri="{FF2B5EF4-FFF2-40B4-BE49-F238E27FC236}">
                <a16:creationId xmlns:a16="http://schemas.microsoft.com/office/drawing/2014/main" id="{014FAEBD-AE9C-476D-9078-CC83D624E7B7}"/>
              </a:ext>
            </a:extLst>
          </p:cNvPr>
          <p:cNvSpPr/>
          <p:nvPr/>
        </p:nvSpPr>
        <p:spPr>
          <a:xfrm>
            <a:off x="2838720" y="3391877"/>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3</a:t>
            </a:r>
          </a:p>
        </p:txBody>
      </p:sp>
      <p:sp>
        <p:nvSpPr>
          <p:cNvPr id="14" name="Rectangle 13">
            <a:extLst>
              <a:ext uri="{FF2B5EF4-FFF2-40B4-BE49-F238E27FC236}">
                <a16:creationId xmlns:a16="http://schemas.microsoft.com/office/drawing/2014/main" id="{5DA42824-3E58-43F9-8638-DE81DE41D63D}"/>
              </a:ext>
            </a:extLst>
          </p:cNvPr>
          <p:cNvSpPr/>
          <p:nvPr/>
        </p:nvSpPr>
        <p:spPr>
          <a:xfrm>
            <a:off x="2662794" y="437128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4</a:t>
            </a:r>
          </a:p>
        </p:txBody>
      </p:sp>
      <p:sp>
        <p:nvSpPr>
          <p:cNvPr id="16" name="Rectangle 15">
            <a:extLst>
              <a:ext uri="{FF2B5EF4-FFF2-40B4-BE49-F238E27FC236}">
                <a16:creationId xmlns:a16="http://schemas.microsoft.com/office/drawing/2014/main" id="{A7DEB05F-A5A8-43AB-8E1F-AEE7FA454A77}"/>
              </a:ext>
            </a:extLst>
          </p:cNvPr>
          <p:cNvSpPr/>
          <p:nvPr/>
        </p:nvSpPr>
        <p:spPr>
          <a:xfrm>
            <a:off x="2159568" y="541967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5</a:t>
            </a:r>
          </a:p>
        </p:txBody>
      </p:sp>
      <p:pic>
        <p:nvPicPr>
          <p:cNvPr id="3" name="Image 2" descr="epsi-logo-cmjn">
            <a:extLst>
              <a:ext uri="{FF2B5EF4-FFF2-40B4-BE49-F238E27FC236}">
                <a16:creationId xmlns:a16="http://schemas.microsoft.com/office/drawing/2014/main" id="{9284F8F9-4F18-4710-84DC-EC6344B7AD69}"/>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2908256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A223248C-FB8A-4E9E-89AE-A4909A7C4D8A}"/>
              </a:ext>
            </a:extLst>
          </p:cNvPr>
          <p:cNvSpPr>
            <a:spLocks noChangeArrowheads="1"/>
          </p:cNvSpPr>
          <p:nvPr/>
        </p:nvSpPr>
        <p:spPr bwMode="auto">
          <a:xfrm>
            <a:off x="2063750" y="1751013"/>
            <a:ext cx="8305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11125" indent="-111125"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r>
              <a:rPr lang="fr-FR" altLang="fr-FR" sz="2000">
                <a:solidFill>
                  <a:srgbClr val="000099"/>
                </a:solidFill>
              </a:rPr>
              <a:t>“Lean Manufacturing ” ou produire au juste nécessaire ce dont le client a besoin dans une constante recherche d’élimination des gaspillages,</a:t>
            </a:r>
          </a:p>
          <a:p>
            <a:pPr eaLnBrk="0" hangingPunct="0"/>
            <a:endParaRPr lang="fr-FR" altLang="fr-FR" sz="2000">
              <a:solidFill>
                <a:srgbClr val="000099"/>
              </a:solidFill>
            </a:endParaRPr>
          </a:p>
          <a:p>
            <a:pPr eaLnBrk="0" hangingPunct="0">
              <a:buClr>
                <a:srgbClr val="9E0000"/>
              </a:buClr>
              <a:buFont typeface="Wingdings 3" panose="05040102010807070707" pitchFamily="18" charset="2"/>
              <a:buChar char="u"/>
            </a:pPr>
            <a:r>
              <a:rPr lang="fr-FR" altLang="fr-FR" sz="2000"/>
              <a:t> en améliorant les flux de production</a:t>
            </a:r>
          </a:p>
          <a:p>
            <a:pPr eaLnBrk="0" hangingPunct="0">
              <a:buClr>
                <a:srgbClr val="9E0000"/>
              </a:buClr>
              <a:buFont typeface="Wingdings 3" panose="05040102010807070707" pitchFamily="18" charset="2"/>
              <a:buChar char="u"/>
            </a:pPr>
            <a:endParaRPr lang="fr-FR" altLang="fr-FR" sz="2000"/>
          </a:p>
          <a:p>
            <a:pPr eaLnBrk="0" hangingPunct="0">
              <a:buClr>
                <a:srgbClr val="9E0000"/>
              </a:buClr>
              <a:buFont typeface="Wingdings 3" panose="05040102010807070707" pitchFamily="18" charset="2"/>
              <a:buChar char="u"/>
            </a:pPr>
            <a:r>
              <a:rPr lang="fr-FR" altLang="fr-FR" sz="2000"/>
              <a:t> en ne produisant ni plus ni moins que la demande du client interne ou externe</a:t>
            </a:r>
          </a:p>
          <a:p>
            <a:pPr eaLnBrk="0" hangingPunct="0">
              <a:buClr>
                <a:srgbClr val="9E0000"/>
              </a:buClr>
              <a:buFont typeface="Wingdings 3" panose="05040102010807070707" pitchFamily="18" charset="2"/>
              <a:buChar char="u"/>
            </a:pPr>
            <a:endParaRPr lang="fr-FR" altLang="fr-FR" sz="2000"/>
          </a:p>
          <a:p>
            <a:pPr eaLnBrk="0" hangingPunct="0">
              <a:buClr>
                <a:srgbClr val="9E0000"/>
              </a:buClr>
              <a:buFont typeface="Wingdings 3" panose="05040102010807070707" pitchFamily="18" charset="2"/>
              <a:buChar char="u"/>
            </a:pPr>
            <a:r>
              <a:rPr lang="fr-FR" altLang="fr-FR" sz="2000"/>
              <a:t> en minimisant les coûts de non qualité par une détection et arrêt des non conformités à la source</a:t>
            </a:r>
          </a:p>
          <a:p>
            <a:pPr eaLnBrk="0" hangingPunct="0">
              <a:buClr>
                <a:srgbClr val="9E0000"/>
              </a:buClr>
              <a:buFont typeface="Wingdings 3" panose="05040102010807070707" pitchFamily="18" charset="2"/>
              <a:buChar char="u"/>
            </a:pPr>
            <a:endParaRPr lang="fr-FR" altLang="fr-FR" sz="2000"/>
          </a:p>
          <a:p>
            <a:pPr eaLnBrk="0" hangingPunct="0">
              <a:buClr>
                <a:srgbClr val="9E0000"/>
              </a:buClr>
              <a:buFont typeface="Wingdings 3" panose="05040102010807070707" pitchFamily="18" charset="2"/>
              <a:buChar char="u"/>
            </a:pPr>
            <a:r>
              <a:rPr lang="fr-FR" altLang="fr-FR" sz="2000"/>
              <a:t> en limitant au maximum les gaspillages</a:t>
            </a:r>
          </a:p>
        </p:txBody>
      </p:sp>
      <p:sp>
        <p:nvSpPr>
          <p:cNvPr id="379908" name="Rectangle 4">
            <a:extLst>
              <a:ext uri="{FF2B5EF4-FFF2-40B4-BE49-F238E27FC236}">
                <a16:creationId xmlns:a16="http://schemas.microsoft.com/office/drawing/2014/main" id="{54D40CC7-C708-4D05-91C5-B41A30E0555F}"/>
              </a:ext>
            </a:extLst>
          </p:cNvPr>
          <p:cNvSpPr>
            <a:spLocks noChangeArrowheads="1"/>
          </p:cNvSpPr>
          <p:nvPr/>
        </p:nvSpPr>
        <p:spPr bwMode="auto">
          <a:xfrm>
            <a:off x="2927350" y="549275"/>
            <a:ext cx="654843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folHlink"/>
                  </a:outerShdw>
                </a:effectLst>
              </a14:hiddenEffects>
            </a:ext>
          </a:extLst>
        </p:spPr>
        <p:txBody>
          <a:bodyPr/>
          <a:lstStyle>
            <a:lvl1pPr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eaLnBrk="0" hangingPunct="0">
              <a:lnSpc>
                <a:spcPct val="80000"/>
              </a:lnSpc>
              <a:buClr>
                <a:schemeClr val="accent2"/>
              </a:buClr>
              <a:buSzPct val="130000"/>
            </a:pPr>
            <a:r>
              <a:rPr lang="fr-FR" altLang="fr-FR" sz="2600" i="1">
                <a:solidFill>
                  <a:schemeClr val="tx2"/>
                </a:solidFill>
              </a:rPr>
              <a:t>Vous avez dit Lean Manufacturing !</a:t>
            </a:r>
          </a:p>
        </p:txBody>
      </p:sp>
      <p:sp>
        <p:nvSpPr>
          <p:cNvPr id="2" name="Ellipse 1">
            <a:extLst>
              <a:ext uri="{FF2B5EF4-FFF2-40B4-BE49-F238E27FC236}">
                <a16:creationId xmlns:a16="http://schemas.microsoft.com/office/drawing/2014/main" id="{99B49BD6-6C6D-4C6C-972E-0FD9B94E08BF}"/>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B926BF18-9EC1-4E36-8F8D-4FA9409BE4BD}"/>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5D5BCC17-CDE3-430F-944D-BB5A97157933}"/>
              </a:ext>
            </a:extLst>
          </p:cNvPr>
          <p:cNvSpPr>
            <a:spLocks noGrp="1" noChangeArrowheads="1"/>
          </p:cNvSpPr>
          <p:nvPr>
            <p:ph type="title"/>
          </p:nvPr>
        </p:nvSpPr>
        <p:spPr>
          <a:xfrm>
            <a:off x="2261528" y="578646"/>
            <a:ext cx="5857875" cy="7921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17961" dir="2700000" algn="ctr" rotWithShape="0">
                    <a:schemeClr val="folHlink"/>
                  </a:outerShdw>
                </a:effectLst>
              </a14:hiddenEffects>
            </a:ext>
          </a:extLst>
        </p:spPr>
        <p:txBody>
          <a:bodyPr vert="horz" lIns="91440" tIns="45720" rIns="91440" bIns="45720" rtlCol="0" anchor="t" anchorCtr="0">
            <a:normAutofit/>
          </a:bodyPr>
          <a:lstStyle/>
          <a:p>
            <a:pPr>
              <a:lnSpc>
                <a:spcPct val="80000"/>
              </a:lnSpc>
            </a:pPr>
            <a:r>
              <a:rPr lang="fr-FR" altLang="fr-FR" dirty="0">
                <a:cs typeface="Tahoma" panose="020B0604030504040204" pitchFamily="34" charset="0"/>
              </a:rPr>
              <a:t>Les 7 gaspillages</a:t>
            </a:r>
          </a:p>
        </p:txBody>
      </p:sp>
      <p:grpSp>
        <p:nvGrpSpPr>
          <p:cNvPr id="381955" name="Group 3">
            <a:extLst>
              <a:ext uri="{FF2B5EF4-FFF2-40B4-BE49-F238E27FC236}">
                <a16:creationId xmlns:a16="http://schemas.microsoft.com/office/drawing/2014/main" id="{E0CC8C78-C788-49F7-A340-38B0CB1638A6}"/>
              </a:ext>
            </a:extLst>
          </p:cNvPr>
          <p:cNvGrpSpPr>
            <a:grpSpLocks/>
          </p:cNvGrpSpPr>
          <p:nvPr/>
        </p:nvGrpSpPr>
        <p:grpSpPr bwMode="auto">
          <a:xfrm>
            <a:off x="2039278" y="1346201"/>
            <a:ext cx="8691562" cy="5040313"/>
            <a:chOff x="102" y="709"/>
            <a:chExt cx="5475" cy="3175"/>
          </a:xfrm>
        </p:grpSpPr>
        <p:grpSp>
          <p:nvGrpSpPr>
            <p:cNvPr id="381956" name="Group 4">
              <a:extLst>
                <a:ext uri="{FF2B5EF4-FFF2-40B4-BE49-F238E27FC236}">
                  <a16:creationId xmlns:a16="http://schemas.microsoft.com/office/drawing/2014/main" id="{72D0EF2D-FE9B-4070-B965-D3110FC8F799}"/>
                </a:ext>
              </a:extLst>
            </p:cNvPr>
            <p:cNvGrpSpPr>
              <a:grpSpLocks/>
            </p:cNvGrpSpPr>
            <p:nvPr/>
          </p:nvGrpSpPr>
          <p:grpSpPr bwMode="auto">
            <a:xfrm>
              <a:off x="242" y="709"/>
              <a:ext cx="5314" cy="3175"/>
              <a:chOff x="242" y="709"/>
              <a:chExt cx="5314" cy="3175"/>
            </a:xfrm>
          </p:grpSpPr>
          <p:pic>
            <p:nvPicPr>
              <p:cNvPr id="381957" name="Picture 5">
                <a:extLst>
                  <a:ext uri="{FF2B5EF4-FFF2-40B4-BE49-F238E27FC236}">
                    <a16:creationId xmlns:a16="http://schemas.microsoft.com/office/drawing/2014/main" id="{A1061B2B-7D0E-437B-9962-9F7C6FE2B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49" b="4947"/>
              <a:stretch>
                <a:fillRect/>
              </a:stretch>
            </p:blipFill>
            <p:spPr bwMode="auto">
              <a:xfrm>
                <a:off x="242" y="709"/>
                <a:ext cx="5314" cy="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1958" name="Rectangle 6">
                <a:extLst>
                  <a:ext uri="{FF2B5EF4-FFF2-40B4-BE49-F238E27FC236}">
                    <a16:creationId xmlns:a16="http://schemas.microsoft.com/office/drawing/2014/main" id="{0591511D-A3E7-4E24-8D82-690E63423F40}"/>
                  </a:ext>
                </a:extLst>
              </p:cNvPr>
              <p:cNvSpPr>
                <a:spLocks noChangeArrowheads="1"/>
              </p:cNvSpPr>
              <p:nvPr/>
            </p:nvSpPr>
            <p:spPr bwMode="auto">
              <a:xfrm>
                <a:off x="2021" y="740"/>
                <a:ext cx="1773" cy="256"/>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381959" name="Rectangle 7">
              <a:extLst>
                <a:ext uri="{FF2B5EF4-FFF2-40B4-BE49-F238E27FC236}">
                  <a16:creationId xmlns:a16="http://schemas.microsoft.com/office/drawing/2014/main" id="{395CA668-F259-4163-B94A-5CD2F5D7BBDC}"/>
                </a:ext>
              </a:extLst>
            </p:cNvPr>
            <p:cNvSpPr>
              <a:spLocks noChangeArrowheads="1"/>
            </p:cNvSpPr>
            <p:nvPr/>
          </p:nvSpPr>
          <p:spPr bwMode="auto">
            <a:xfrm>
              <a:off x="102" y="996"/>
              <a:ext cx="1262" cy="484"/>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ATTENTE</a:t>
              </a:r>
            </a:p>
          </p:txBody>
        </p:sp>
        <p:sp>
          <p:nvSpPr>
            <p:cNvPr id="381960" name="Rectangle 8">
              <a:extLst>
                <a:ext uri="{FF2B5EF4-FFF2-40B4-BE49-F238E27FC236}">
                  <a16:creationId xmlns:a16="http://schemas.microsoft.com/office/drawing/2014/main" id="{1B77E76C-22C0-485B-BDA6-A1631231D8B1}"/>
                </a:ext>
              </a:extLst>
            </p:cNvPr>
            <p:cNvSpPr>
              <a:spLocks noChangeArrowheads="1"/>
            </p:cNvSpPr>
            <p:nvPr/>
          </p:nvSpPr>
          <p:spPr bwMode="auto">
            <a:xfrm>
              <a:off x="1399" y="996"/>
              <a:ext cx="1463" cy="484"/>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SURPRODUCTION</a:t>
              </a:r>
            </a:p>
          </p:txBody>
        </p:sp>
        <p:sp>
          <p:nvSpPr>
            <p:cNvPr id="381961" name="Rectangle 9">
              <a:extLst>
                <a:ext uri="{FF2B5EF4-FFF2-40B4-BE49-F238E27FC236}">
                  <a16:creationId xmlns:a16="http://schemas.microsoft.com/office/drawing/2014/main" id="{07734D0E-5014-480F-B4AE-68467E3E25D9}"/>
                </a:ext>
              </a:extLst>
            </p:cNvPr>
            <p:cNvSpPr>
              <a:spLocks noChangeArrowheads="1"/>
            </p:cNvSpPr>
            <p:nvPr/>
          </p:nvSpPr>
          <p:spPr bwMode="auto">
            <a:xfrm>
              <a:off x="2899" y="996"/>
              <a:ext cx="1262" cy="484"/>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NON QUALITE</a:t>
              </a:r>
            </a:p>
          </p:txBody>
        </p:sp>
        <p:sp>
          <p:nvSpPr>
            <p:cNvPr id="381962" name="Rectangle 10">
              <a:extLst>
                <a:ext uri="{FF2B5EF4-FFF2-40B4-BE49-F238E27FC236}">
                  <a16:creationId xmlns:a16="http://schemas.microsoft.com/office/drawing/2014/main" id="{5E58E589-F6DC-49BE-9DD7-EE1E3499C0D5}"/>
                </a:ext>
              </a:extLst>
            </p:cNvPr>
            <p:cNvSpPr>
              <a:spLocks noChangeArrowheads="1"/>
            </p:cNvSpPr>
            <p:nvPr/>
          </p:nvSpPr>
          <p:spPr bwMode="auto">
            <a:xfrm>
              <a:off x="4197" y="996"/>
              <a:ext cx="1262" cy="484"/>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Mouvement</a:t>
              </a:r>
            </a:p>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Déplacement</a:t>
              </a:r>
            </a:p>
          </p:txBody>
        </p:sp>
        <p:sp>
          <p:nvSpPr>
            <p:cNvPr id="381963" name="Rectangle 11">
              <a:extLst>
                <a:ext uri="{FF2B5EF4-FFF2-40B4-BE49-F238E27FC236}">
                  <a16:creationId xmlns:a16="http://schemas.microsoft.com/office/drawing/2014/main" id="{AD553832-CEC4-48FF-B222-0E873147EA4F}"/>
                </a:ext>
              </a:extLst>
            </p:cNvPr>
            <p:cNvSpPr>
              <a:spLocks noChangeArrowheads="1"/>
            </p:cNvSpPr>
            <p:nvPr/>
          </p:nvSpPr>
          <p:spPr bwMode="auto">
            <a:xfrm>
              <a:off x="432" y="2420"/>
              <a:ext cx="1564" cy="365"/>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Travail Superflu</a:t>
              </a:r>
            </a:p>
          </p:txBody>
        </p:sp>
        <p:sp>
          <p:nvSpPr>
            <p:cNvPr id="381964" name="Rectangle 12">
              <a:extLst>
                <a:ext uri="{FF2B5EF4-FFF2-40B4-BE49-F238E27FC236}">
                  <a16:creationId xmlns:a16="http://schemas.microsoft.com/office/drawing/2014/main" id="{6D0DBAB1-8C42-40DD-ADE6-C00D54B97CF3}"/>
                </a:ext>
              </a:extLst>
            </p:cNvPr>
            <p:cNvSpPr>
              <a:spLocks noChangeArrowheads="1"/>
            </p:cNvSpPr>
            <p:nvPr/>
          </p:nvSpPr>
          <p:spPr bwMode="auto">
            <a:xfrm>
              <a:off x="2292" y="2419"/>
              <a:ext cx="1426" cy="356"/>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STOCK</a:t>
              </a:r>
            </a:p>
          </p:txBody>
        </p:sp>
        <p:sp>
          <p:nvSpPr>
            <p:cNvPr id="381965" name="Rectangle 13">
              <a:extLst>
                <a:ext uri="{FF2B5EF4-FFF2-40B4-BE49-F238E27FC236}">
                  <a16:creationId xmlns:a16="http://schemas.microsoft.com/office/drawing/2014/main" id="{14A526DE-07FB-40DF-AE83-73D33EDD8A2C}"/>
                </a:ext>
              </a:extLst>
            </p:cNvPr>
            <p:cNvSpPr>
              <a:spLocks noChangeArrowheads="1"/>
            </p:cNvSpPr>
            <p:nvPr/>
          </p:nvSpPr>
          <p:spPr bwMode="auto">
            <a:xfrm>
              <a:off x="4114" y="2430"/>
              <a:ext cx="1463" cy="348"/>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5000"/>
                </a:lnSpc>
                <a:spcBef>
                  <a:spcPct val="40000"/>
                </a:spcBef>
                <a:buClr>
                  <a:schemeClr val="accent2"/>
                </a:buClr>
                <a:buSzPct val="130000"/>
              </a:pPr>
              <a:r>
                <a:rPr lang="fr-FR" altLang="fr-FR" sz="2000">
                  <a:effectLst>
                    <a:outerShdw blurRad="38100" dist="38100" dir="2700000" algn="tl">
                      <a:srgbClr val="FFFFFF"/>
                    </a:outerShdw>
                  </a:effectLst>
                </a:rPr>
                <a:t>TRANSPORT</a:t>
              </a:r>
            </a:p>
          </p:txBody>
        </p:sp>
      </p:grpSp>
      <p:sp>
        <p:nvSpPr>
          <p:cNvPr id="2" name="Ellipse 1">
            <a:extLst>
              <a:ext uri="{FF2B5EF4-FFF2-40B4-BE49-F238E27FC236}">
                <a16:creationId xmlns:a16="http://schemas.microsoft.com/office/drawing/2014/main" id="{E1E382BF-18AF-4235-A467-74C6D2B2F9BD}"/>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B760DD2C-066E-404B-B77E-19693461AEEE}"/>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D9CC1A2-CE71-43CD-A1E6-18BE844B6ED6}"/>
              </a:ext>
            </a:extLst>
          </p:cNvPr>
          <p:cNvSpPr>
            <a:spLocks noGrp="1" noChangeArrowheads="1"/>
          </p:cNvSpPr>
          <p:nvPr>
            <p:ph type="title"/>
          </p:nvPr>
        </p:nvSpPr>
        <p:spPr>
          <a:xfrm>
            <a:off x="2246110" y="570733"/>
            <a:ext cx="6523241" cy="46026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17961" dir="2700000" algn="ctr" rotWithShape="0">
                    <a:schemeClr val="folHlink"/>
                  </a:outerShdw>
                </a:effectLst>
              </a14:hiddenEffects>
            </a:ext>
          </a:extLst>
        </p:spPr>
        <p:txBody>
          <a:bodyPr vert="horz" lIns="91440" tIns="45720" rIns="91440" bIns="45720" rtlCol="0" anchor="t" anchorCtr="0">
            <a:normAutofit/>
          </a:bodyPr>
          <a:lstStyle/>
          <a:p>
            <a:pPr>
              <a:lnSpc>
                <a:spcPct val="80000"/>
              </a:lnSpc>
            </a:pPr>
            <a:r>
              <a:rPr lang="fr-FR" altLang="fr-FR" sz="2600"/>
              <a:t>Lean – Les sept types de gaspillage</a:t>
            </a:r>
          </a:p>
        </p:txBody>
      </p:sp>
      <p:sp>
        <p:nvSpPr>
          <p:cNvPr id="384003" name="Rectangle 3">
            <a:extLst>
              <a:ext uri="{FF2B5EF4-FFF2-40B4-BE49-F238E27FC236}">
                <a16:creationId xmlns:a16="http://schemas.microsoft.com/office/drawing/2014/main" id="{9E34286E-B38E-4DB8-AD69-D66B0408A6DD}"/>
              </a:ext>
            </a:extLst>
          </p:cNvPr>
          <p:cNvSpPr>
            <a:spLocks noGrp="1" noChangeArrowheads="1"/>
          </p:cNvSpPr>
          <p:nvPr>
            <p:ph type="body" idx="1"/>
          </p:nvPr>
        </p:nvSpPr>
        <p:spPr>
          <a:xfrm>
            <a:off x="2438400" y="1512888"/>
            <a:ext cx="8229600" cy="4876800"/>
          </a:xfrm>
        </p:spPr>
        <p:txBody>
          <a:bodyPr>
            <a:normAutofit fontScale="92500"/>
          </a:bodyPr>
          <a:lstStyle/>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solidFill>
                  <a:srgbClr val="A50021"/>
                </a:solidFill>
              </a:rPr>
              <a:t>Surproduction :</a:t>
            </a:r>
            <a:r>
              <a:rPr lang="fr-FR" altLang="fr-FR" sz="1600"/>
              <a:t> Produire plus que ce que le client demande, produire des matières/produits ou documents superflus ou produire trop tôt</a:t>
            </a:r>
          </a:p>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solidFill>
                  <a:srgbClr val="A50021"/>
                </a:solidFill>
              </a:rPr>
              <a:t>Temps (attente) :</a:t>
            </a:r>
            <a:r>
              <a:rPr lang="fr-FR" altLang="fr-FR" sz="1600"/>
              <a:t> Délais d’attente, temps d’inactivité (temps sans valeur ajoutée), arrêts machine, opérations non équilibrées </a:t>
            </a:r>
          </a:p>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solidFill>
                  <a:srgbClr val="A50021"/>
                </a:solidFill>
              </a:rPr>
              <a:t>Transport :</a:t>
            </a:r>
            <a:r>
              <a:rPr lang="fr-FR" altLang="fr-FR" sz="1600"/>
              <a:t> Traitement multiple, délai dans le traitement des matières, traitement ou transport superflu (transport sans valeur ajoutée)</a:t>
            </a:r>
          </a:p>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solidFill>
                  <a:srgbClr val="A50021"/>
                </a:solidFill>
              </a:rPr>
              <a:t> Travail superflu  :</a:t>
            </a:r>
            <a:r>
              <a:rPr lang="fr-FR" altLang="fr-FR" sz="1600"/>
              <a:t> Traitement superflu, étapes ou éléments de travail ou procédures inutiles (travail sans valeur ajoutée).</a:t>
            </a:r>
          </a:p>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t> </a:t>
            </a:r>
            <a:r>
              <a:rPr lang="fr-FR" altLang="fr-FR" sz="1600">
                <a:solidFill>
                  <a:srgbClr val="A50021"/>
                </a:solidFill>
              </a:rPr>
              <a:t>Stocks   :</a:t>
            </a:r>
            <a:r>
              <a:rPr lang="fr-FR" altLang="fr-FR" sz="1600"/>
              <a:t> Produire des stocks superflus, garder ou acheter des stocks superflus, en cours superflus</a:t>
            </a:r>
          </a:p>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solidFill>
                  <a:srgbClr val="A50021"/>
                </a:solidFill>
              </a:rPr>
              <a:t>Mouvements/ Déplacements :</a:t>
            </a:r>
            <a:r>
              <a:rPr lang="fr-FR" altLang="fr-FR" sz="1600"/>
              <a:t> mouvements ou déplacements inutiles , traitement excessif, phases superflues (mouvements sans valeur ajoutée).</a:t>
            </a:r>
          </a:p>
          <a:p>
            <a:pPr marL="395288" indent="-381000">
              <a:lnSpc>
                <a:spcPct val="90000"/>
              </a:lnSpc>
              <a:spcBef>
                <a:spcPct val="70000"/>
              </a:spcBef>
              <a:buClr>
                <a:schemeClr val="tx1"/>
              </a:buClr>
              <a:buFont typeface="Wingdings" panose="05000000000000000000" pitchFamily="2" charset="2"/>
              <a:buAutoNum type="arabicPeriod"/>
              <a:tabLst>
                <a:tab pos="4572000" algn="l"/>
              </a:tabLst>
            </a:pPr>
            <a:r>
              <a:rPr lang="fr-FR" altLang="fr-FR" sz="1600"/>
              <a:t> </a:t>
            </a:r>
            <a:r>
              <a:rPr lang="fr-FR" altLang="fr-FR" sz="1600">
                <a:solidFill>
                  <a:srgbClr val="A50021"/>
                </a:solidFill>
              </a:rPr>
              <a:t>Non qualité :</a:t>
            </a:r>
            <a:r>
              <a:rPr lang="fr-FR" altLang="fr-FR" sz="1600"/>
              <a:t> Correction des erreurs, retouches , mise au rebut (problèmes de qualité)</a:t>
            </a:r>
          </a:p>
          <a:p>
            <a:pPr marL="395288" indent="-381000">
              <a:lnSpc>
                <a:spcPct val="95000"/>
              </a:lnSpc>
              <a:spcBef>
                <a:spcPct val="50000"/>
              </a:spcBef>
              <a:buClr>
                <a:schemeClr val="bg1"/>
              </a:buClr>
              <a:tabLst>
                <a:tab pos="4572000" algn="l"/>
              </a:tabLst>
            </a:pPr>
            <a:endParaRPr lang="fr-FR" altLang="fr-FR" sz="1600">
              <a:latin typeface="Times New Roman" panose="02020603050405020304" pitchFamily="18" charset="0"/>
              <a:cs typeface="Arial" panose="020B0604020202020204" pitchFamily="34" charset="0"/>
            </a:endParaRPr>
          </a:p>
        </p:txBody>
      </p:sp>
      <p:sp>
        <p:nvSpPr>
          <p:cNvPr id="2" name="Ellipse 1">
            <a:extLst>
              <a:ext uri="{FF2B5EF4-FFF2-40B4-BE49-F238E27FC236}">
                <a16:creationId xmlns:a16="http://schemas.microsoft.com/office/drawing/2014/main" id="{3D0FBF2D-F4D1-4E35-B0B0-0D8BA80BBE56}"/>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9456A291-D35B-4949-ABF8-E9987AF8BD0F}"/>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transition>
    <p:cover dir="l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a:extLst>
              <a:ext uri="{FF2B5EF4-FFF2-40B4-BE49-F238E27FC236}">
                <a16:creationId xmlns:a16="http://schemas.microsoft.com/office/drawing/2014/main" id="{6639C58A-6FB2-409C-831B-DB9882E94532}"/>
              </a:ext>
            </a:extLst>
          </p:cNvPr>
          <p:cNvSpPr>
            <a:spLocks noChangeArrowheads="1"/>
          </p:cNvSpPr>
          <p:nvPr/>
        </p:nvSpPr>
        <p:spPr bwMode="auto">
          <a:xfrm>
            <a:off x="2566989" y="1423988"/>
            <a:ext cx="7843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t>Quoi : 	méthodologie d’amélioration de performance de       	processus existants </a:t>
            </a:r>
            <a:r>
              <a:rPr lang="fr-FR" altLang="fr-FR">
                <a:solidFill>
                  <a:srgbClr val="000099"/>
                </a:solidFill>
              </a:rPr>
              <a:t>structurée en 5 phases </a:t>
            </a:r>
            <a:r>
              <a:rPr lang="fr-FR" altLang="fr-FR">
                <a:solidFill>
                  <a:srgbClr val="000099"/>
                </a:solidFill>
                <a:hlinkClick r:id="rId3" action="ppaction://hlinksldjump"/>
              </a:rPr>
              <a:t>(DMAIC)</a:t>
            </a:r>
            <a:r>
              <a:rPr lang="fr-FR" altLang="fr-FR">
                <a:hlinkClick r:id="rId3" action="ppaction://hlinksldjump"/>
              </a:rPr>
              <a:t>  </a:t>
            </a:r>
            <a:endParaRPr lang="fr-FR" altLang="fr-FR"/>
          </a:p>
        </p:txBody>
      </p:sp>
      <p:sp>
        <p:nvSpPr>
          <p:cNvPr id="388099" name="Rectangle 3">
            <a:extLst>
              <a:ext uri="{FF2B5EF4-FFF2-40B4-BE49-F238E27FC236}">
                <a16:creationId xmlns:a16="http://schemas.microsoft.com/office/drawing/2014/main" id="{E104BD74-1D0E-4F47-9D29-4A56C31C44AA}"/>
              </a:ext>
            </a:extLst>
          </p:cNvPr>
          <p:cNvSpPr>
            <a:spLocks noChangeArrowheads="1"/>
          </p:cNvSpPr>
          <p:nvPr/>
        </p:nvSpPr>
        <p:spPr bwMode="auto">
          <a:xfrm>
            <a:off x="3719514" y="404813"/>
            <a:ext cx="5761037" cy="573042"/>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5000"/>
              </a:lnSpc>
              <a:spcBef>
                <a:spcPct val="40000"/>
              </a:spcBef>
              <a:buClr>
                <a:srgbClr val="FFA139"/>
              </a:buClr>
            </a:pPr>
            <a:r>
              <a:rPr lang="fr-FR" altLang="fr-FR" sz="3200" i="1">
                <a:solidFill>
                  <a:srgbClr val="CC0000"/>
                </a:solidFill>
              </a:rPr>
              <a:t>Qu’est ce que le Six Sigma?</a:t>
            </a:r>
          </a:p>
        </p:txBody>
      </p:sp>
      <p:sp>
        <p:nvSpPr>
          <p:cNvPr id="388100" name="Rectangle 4">
            <a:extLst>
              <a:ext uri="{FF2B5EF4-FFF2-40B4-BE49-F238E27FC236}">
                <a16:creationId xmlns:a16="http://schemas.microsoft.com/office/drawing/2014/main" id="{6BF16424-B2A0-4697-A3CE-ABEDFA48C4F5}"/>
              </a:ext>
            </a:extLst>
          </p:cNvPr>
          <p:cNvSpPr>
            <a:spLocks noChangeArrowheads="1"/>
          </p:cNvSpPr>
          <p:nvPr/>
        </p:nvSpPr>
        <p:spPr bwMode="auto">
          <a:xfrm>
            <a:off x="2744789" y="2397126"/>
            <a:ext cx="6562725"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t>Pourquoi faire : 	pour </a:t>
            </a:r>
            <a:r>
              <a:rPr lang="fr-FR" altLang="fr-FR">
                <a:hlinkClick r:id="" action="ppaction://noaction"/>
              </a:rPr>
              <a:t>réduire la variabilité </a:t>
            </a:r>
            <a:r>
              <a:rPr lang="fr-FR" altLang="fr-FR"/>
              <a:t>et</a:t>
            </a:r>
          </a:p>
          <a:p>
            <a:pPr>
              <a:spcBef>
                <a:spcPct val="50000"/>
              </a:spcBef>
              <a:spcAft>
                <a:spcPts val="500"/>
              </a:spcAft>
            </a:pPr>
            <a:r>
              <a:rPr lang="fr-FR" altLang="fr-FR"/>
              <a:t>	</a:t>
            </a:r>
            <a:r>
              <a:rPr lang="fr-FR" altLang="fr-FR">
                <a:solidFill>
                  <a:srgbClr val="000099"/>
                </a:solidFill>
                <a:hlinkClick r:id="rId4" action="ppaction://hlinksldjump"/>
              </a:rPr>
              <a:t>éliminer les non conformités </a:t>
            </a:r>
            <a:endParaRPr lang="fr-FR" altLang="fr-FR">
              <a:solidFill>
                <a:srgbClr val="000099"/>
              </a:solidFill>
            </a:endParaRPr>
          </a:p>
        </p:txBody>
      </p:sp>
      <p:sp>
        <p:nvSpPr>
          <p:cNvPr id="388101" name="Rectangle 5">
            <a:extLst>
              <a:ext uri="{FF2B5EF4-FFF2-40B4-BE49-F238E27FC236}">
                <a16:creationId xmlns:a16="http://schemas.microsoft.com/office/drawing/2014/main" id="{380E0551-CD10-4D66-8CB9-EB7AC02839B0}"/>
              </a:ext>
            </a:extLst>
          </p:cNvPr>
          <p:cNvSpPr>
            <a:spLocks noChangeArrowheads="1"/>
          </p:cNvSpPr>
          <p:nvPr/>
        </p:nvSpPr>
        <p:spPr bwMode="auto">
          <a:xfrm>
            <a:off x="2744789" y="3495676"/>
            <a:ext cx="6256337"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t>Comment :	par la maîtrise des processus et</a:t>
            </a:r>
          </a:p>
          <a:p>
            <a:pPr>
              <a:spcBef>
                <a:spcPct val="50000"/>
              </a:spcBef>
              <a:spcAft>
                <a:spcPts val="500"/>
              </a:spcAft>
            </a:pPr>
            <a:r>
              <a:rPr lang="fr-FR" altLang="fr-FR"/>
              <a:t>	 </a:t>
            </a:r>
            <a:r>
              <a:rPr lang="fr-FR" altLang="fr-FR">
                <a:hlinkClick r:id="rId5" action="ppaction://hlinksldjump"/>
              </a:rPr>
              <a:t>une gestion de projet efficace</a:t>
            </a:r>
            <a:endParaRPr lang="fr-FR" altLang="fr-FR"/>
          </a:p>
        </p:txBody>
      </p:sp>
      <p:sp>
        <p:nvSpPr>
          <p:cNvPr id="388102" name="Rectangle 6">
            <a:extLst>
              <a:ext uri="{FF2B5EF4-FFF2-40B4-BE49-F238E27FC236}">
                <a16:creationId xmlns:a16="http://schemas.microsoft.com/office/drawing/2014/main" id="{5E8FC465-3407-4115-B65F-AC58B923CC80}"/>
              </a:ext>
            </a:extLst>
          </p:cNvPr>
          <p:cNvSpPr>
            <a:spLocks noChangeArrowheads="1"/>
          </p:cNvSpPr>
          <p:nvPr/>
        </p:nvSpPr>
        <p:spPr bwMode="auto">
          <a:xfrm>
            <a:off x="2744789" y="4646614"/>
            <a:ext cx="69246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t>Où : 	Six Sigma s’applique à des processus de 	fabrication mais aussi des  processus 	administratifs ou d’Ingénierie.</a:t>
            </a:r>
          </a:p>
        </p:txBody>
      </p:sp>
      <p:sp>
        <p:nvSpPr>
          <p:cNvPr id="2" name="Ellipse 1">
            <a:extLst>
              <a:ext uri="{FF2B5EF4-FFF2-40B4-BE49-F238E27FC236}">
                <a16:creationId xmlns:a16="http://schemas.microsoft.com/office/drawing/2014/main" id="{C06CA9F3-6E1B-48F2-BC5E-1A481F752FFC}"/>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0AC9BDED-85E4-4430-BA3E-42EA14721E61}"/>
              </a:ext>
            </a:extLst>
          </p:cNvPr>
          <p:cNvPicPr>
            <a:picLocks noChangeAspect="1" noChangeArrowheads="1"/>
          </p:cNvPicPr>
          <p:nvPr/>
        </p:nvPicPr>
        <p:blipFill>
          <a:blip r:embed="rId6" cstate="print"/>
          <a:srcRect/>
          <a:stretch>
            <a:fillRect/>
          </a:stretch>
        </p:blipFill>
        <p:spPr bwMode="auto">
          <a:xfrm>
            <a:off x="10506532" y="296048"/>
            <a:ext cx="1305759" cy="792088"/>
          </a:xfrm>
          <a:prstGeom prst="rect">
            <a:avLst/>
          </a:prstGeom>
          <a:noFill/>
        </p:spPr>
      </p:pic>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a:extLst>
              <a:ext uri="{FF2B5EF4-FFF2-40B4-BE49-F238E27FC236}">
                <a16:creationId xmlns:a16="http://schemas.microsoft.com/office/drawing/2014/main" id="{D6CF84B8-1C4A-46DF-AF49-29EC3595E483}"/>
              </a:ext>
            </a:extLst>
          </p:cNvPr>
          <p:cNvSpPr>
            <a:spLocks noGrp="1" noChangeArrowheads="1"/>
          </p:cNvSpPr>
          <p:nvPr>
            <p:ph type="title"/>
          </p:nvPr>
        </p:nvSpPr>
        <p:spPr>
          <a:xfrm>
            <a:off x="1362394" y="448056"/>
            <a:ext cx="6035101" cy="640080"/>
          </a:xfrm>
        </p:spPr>
        <p:txBody>
          <a:bodyPr>
            <a:normAutofit fontScale="90000"/>
          </a:bodyPr>
          <a:lstStyle/>
          <a:p>
            <a:r>
              <a:rPr lang="fr-FR" altLang="fr-FR" dirty="0"/>
              <a:t>Les principaux référentiels rencontrés en IT </a:t>
            </a:r>
            <a:br>
              <a:rPr lang="fr-FR" altLang="fr-FR" dirty="0"/>
            </a:br>
            <a:r>
              <a:rPr lang="fr-FR" altLang="fr-FR" dirty="0"/>
              <a:t>ont des périmètres complémentaires</a:t>
            </a:r>
          </a:p>
        </p:txBody>
      </p:sp>
      <p:sp>
        <p:nvSpPr>
          <p:cNvPr id="948232" name="Line 8">
            <a:extLst>
              <a:ext uri="{FF2B5EF4-FFF2-40B4-BE49-F238E27FC236}">
                <a16:creationId xmlns:a16="http://schemas.microsoft.com/office/drawing/2014/main" id="{24BC9FA1-4647-40B6-9359-FCBAA8C6A992}"/>
              </a:ext>
            </a:extLst>
          </p:cNvPr>
          <p:cNvSpPr>
            <a:spLocks noChangeShapeType="1"/>
          </p:cNvSpPr>
          <p:nvPr/>
        </p:nvSpPr>
        <p:spPr bwMode="auto">
          <a:xfrm>
            <a:off x="2711450" y="3682207"/>
            <a:ext cx="7416800" cy="0"/>
          </a:xfrm>
          <a:prstGeom prst="line">
            <a:avLst/>
          </a:prstGeom>
          <a:noFill/>
          <a:ln w="5715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chemeClr val="bg2">
                  <a:lumMod val="50000"/>
                </a:schemeClr>
              </a:solidFill>
            </a:endParaRPr>
          </a:p>
        </p:txBody>
      </p:sp>
      <p:sp>
        <p:nvSpPr>
          <p:cNvPr id="948233" name="Line 9">
            <a:extLst>
              <a:ext uri="{FF2B5EF4-FFF2-40B4-BE49-F238E27FC236}">
                <a16:creationId xmlns:a16="http://schemas.microsoft.com/office/drawing/2014/main" id="{3FA0981D-5B45-4F85-8E8F-8CCC54722F4D}"/>
              </a:ext>
            </a:extLst>
          </p:cNvPr>
          <p:cNvSpPr>
            <a:spLocks noChangeShapeType="1"/>
          </p:cNvSpPr>
          <p:nvPr/>
        </p:nvSpPr>
        <p:spPr bwMode="auto">
          <a:xfrm>
            <a:off x="6599238" y="1521619"/>
            <a:ext cx="0" cy="4681538"/>
          </a:xfrm>
          <a:prstGeom prst="line">
            <a:avLst/>
          </a:prstGeom>
          <a:noFill/>
          <a:ln w="5715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chemeClr val="bg2">
                  <a:lumMod val="50000"/>
                </a:schemeClr>
              </a:solidFill>
            </a:endParaRPr>
          </a:p>
        </p:txBody>
      </p:sp>
      <p:sp>
        <p:nvSpPr>
          <p:cNvPr id="948234" name="Text Box 10">
            <a:extLst>
              <a:ext uri="{FF2B5EF4-FFF2-40B4-BE49-F238E27FC236}">
                <a16:creationId xmlns:a16="http://schemas.microsoft.com/office/drawing/2014/main" id="{EEE0BF15-521E-440A-97F0-03DDFA986332}"/>
              </a:ext>
            </a:extLst>
          </p:cNvPr>
          <p:cNvSpPr txBox="1">
            <a:spLocks noChangeArrowheads="1"/>
          </p:cNvSpPr>
          <p:nvPr/>
        </p:nvSpPr>
        <p:spPr bwMode="auto">
          <a:xfrm>
            <a:off x="2720976" y="3764757"/>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2000">
                <a:solidFill>
                  <a:schemeClr val="bg2">
                    <a:lumMod val="50000"/>
                  </a:schemeClr>
                </a:solidFill>
              </a:rPr>
              <a:t>DSI</a:t>
            </a:r>
          </a:p>
        </p:txBody>
      </p:sp>
      <p:sp>
        <p:nvSpPr>
          <p:cNvPr id="948228" name="Oval 4">
            <a:extLst>
              <a:ext uri="{FF2B5EF4-FFF2-40B4-BE49-F238E27FC236}">
                <a16:creationId xmlns:a16="http://schemas.microsoft.com/office/drawing/2014/main" id="{22A015A3-F088-4494-9D2E-5CADF7E0F3DA}"/>
              </a:ext>
            </a:extLst>
          </p:cNvPr>
          <p:cNvSpPr>
            <a:spLocks noChangeArrowheads="1"/>
          </p:cNvSpPr>
          <p:nvPr/>
        </p:nvSpPr>
        <p:spPr bwMode="auto">
          <a:xfrm>
            <a:off x="4870450" y="2132013"/>
            <a:ext cx="2089150"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CMMI</a:t>
            </a:r>
          </a:p>
        </p:txBody>
      </p:sp>
      <p:sp>
        <p:nvSpPr>
          <p:cNvPr id="948229" name="Oval 5">
            <a:extLst>
              <a:ext uri="{FF2B5EF4-FFF2-40B4-BE49-F238E27FC236}">
                <a16:creationId xmlns:a16="http://schemas.microsoft.com/office/drawing/2014/main" id="{8AA251DC-2732-4BB9-A943-25765F2C6A3F}"/>
              </a:ext>
            </a:extLst>
          </p:cNvPr>
          <p:cNvSpPr>
            <a:spLocks noChangeArrowheads="1"/>
          </p:cNvSpPr>
          <p:nvPr/>
        </p:nvSpPr>
        <p:spPr bwMode="auto">
          <a:xfrm>
            <a:off x="5157788" y="4221163"/>
            <a:ext cx="2089150"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ITIL</a:t>
            </a:r>
          </a:p>
        </p:txBody>
      </p:sp>
      <p:sp>
        <p:nvSpPr>
          <p:cNvPr id="948230" name="Oval 6">
            <a:extLst>
              <a:ext uri="{FF2B5EF4-FFF2-40B4-BE49-F238E27FC236}">
                <a16:creationId xmlns:a16="http://schemas.microsoft.com/office/drawing/2014/main" id="{7D9B02BF-644E-4416-B598-01F5775B1546}"/>
              </a:ext>
            </a:extLst>
          </p:cNvPr>
          <p:cNvSpPr>
            <a:spLocks noChangeArrowheads="1"/>
          </p:cNvSpPr>
          <p:nvPr/>
        </p:nvSpPr>
        <p:spPr bwMode="auto">
          <a:xfrm>
            <a:off x="3646488" y="3284538"/>
            <a:ext cx="2089150" cy="863600"/>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eSCM</a:t>
            </a:r>
          </a:p>
        </p:txBody>
      </p:sp>
      <p:sp>
        <p:nvSpPr>
          <p:cNvPr id="948231" name="Oval 7">
            <a:extLst>
              <a:ext uri="{FF2B5EF4-FFF2-40B4-BE49-F238E27FC236}">
                <a16:creationId xmlns:a16="http://schemas.microsoft.com/office/drawing/2014/main" id="{88D1A537-517D-4AD2-A393-DBC21F5B4370}"/>
              </a:ext>
            </a:extLst>
          </p:cNvPr>
          <p:cNvSpPr>
            <a:spLocks noChangeArrowheads="1"/>
          </p:cNvSpPr>
          <p:nvPr/>
        </p:nvSpPr>
        <p:spPr bwMode="auto">
          <a:xfrm>
            <a:off x="7678738" y="1987550"/>
            <a:ext cx="1223962" cy="3455988"/>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Cobit</a:t>
            </a:r>
          </a:p>
        </p:txBody>
      </p:sp>
      <p:sp>
        <p:nvSpPr>
          <p:cNvPr id="948235" name="Text Box 11">
            <a:extLst>
              <a:ext uri="{FF2B5EF4-FFF2-40B4-BE49-F238E27FC236}">
                <a16:creationId xmlns:a16="http://schemas.microsoft.com/office/drawing/2014/main" id="{73041753-FB7B-45C4-8543-8EC1D8956A93}"/>
              </a:ext>
            </a:extLst>
          </p:cNvPr>
          <p:cNvSpPr txBox="1">
            <a:spLocks noChangeArrowheads="1"/>
          </p:cNvSpPr>
          <p:nvPr/>
        </p:nvSpPr>
        <p:spPr bwMode="auto">
          <a:xfrm>
            <a:off x="9263064" y="3932238"/>
            <a:ext cx="9236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2000">
                <a:solidFill>
                  <a:schemeClr val="bg2">
                    <a:lumMod val="50000"/>
                  </a:schemeClr>
                </a:solidFill>
              </a:rPr>
              <a:t>Métier</a:t>
            </a:r>
          </a:p>
        </p:txBody>
      </p:sp>
      <p:sp>
        <p:nvSpPr>
          <p:cNvPr id="948236" name="Text Box 12">
            <a:extLst>
              <a:ext uri="{FF2B5EF4-FFF2-40B4-BE49-F238E27FC236}">
                <a16:creationId xmlns:a16="http://schemas.microsoft.com/office/drawing/2014/main" id="{C119637D-3C7F-4AF9-8883-DA298B973ED1}"/>
              </a:ext>
            </a:extLst>
          </p:cNvPr>
          <p:cNvSpPr txBox="1">
            <a:spLocks noChangeArrowheads="1"/>
          </p:cNvSpPr>
          <p:nvPr/>
        </p:nvSpPr>
        <p:spPr bwMode="auto">
          <a:xfrm>
            <a:off x="4608513" y="5588001"/>
            <a:ext cx="1667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a:solidFill>
                  <a:schemeClr val="bg2">
                    <a:lumMod val="50000"/>
                  </a:schemeClr>
                </a:solidFill>
              </a:rPr>
              <a:t>Activités récurrentes : </a:t>
            </a:r>
            <a:br>
              <a:rPr lang="fr-FR" altLang="fr-FR" sz="1200">
                <a:solidFill>
                  <a:schemeClr val="bg2">
                    <a:lumMod val="50000"/>
                  </a:schemeClr>
                </a:solidFill>
              </a:rPr>
            </a:br>
            <a:r>
              <a:rPr lang="fr-FR" altLang="fr-FR" sz="1200">
                <a:solidFill>
                  <a:schemeClr val="bg2">
                    <a:lumMod val="50000"/>
                  </a:schemeClr>
                </a:solidFill>
              </a:rPr>
              <a:t>le fonctionnement</a:t>
            </a:r>
          </a:p>
        </p:txBody>
      </p:sp>
      <p:sp>
        <p:nvSpPr>
          <p:cNvPr id="948237" name="Text Box 13">
            <a:extLst>
              <a:ext uri="{FF2B5EF4-FFF2-40B4-BE49-F238E27FC236}">
                <a16:creationId xmlns:a16="http://schemas.microsoft.com/office/drawing/2014/main" id="{0BF39E3C-195E-434E-B99D-E277D2D97F06}"/>
              </a:ext>
            </a:extLst>
          </p:cNvPr>
          <p:cNvSpPr txBox="1">
            <a:spLocks noChangeArrowheads="1"/>
          </p:cNvSpPr>
          <p:nvPr/>
        </p:nvSpPr>
        <p:spPr bwMode="auto">
          <a:xfrm>
            <a:off x="4583114" y="1378745"/>
            <a:ext cx="16870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dirty="0">
                <a:solidFill>
                  <a:schemeClr val="bg2">
                    <a:lumMod val="50000"/>
                  </a:schemeClr>
                </a:solidFill>
              </a:rPr>
              <a:t>Activités ponctuelles : </a:t>
            </a:r>
            <a:br>
              <a:rPr lang="fr-FR" altLang="fr-FR" sz="1200" dirty="0">
                <a:solidFill>
                  <a:schemeClr val="bg2">
                    <a:lumMod val="50000"/>
                  </a:schemeClr>
                </a:solidFill>
              </a:rPr>
            </a:br>
            <a:r>
              <a:rPr lang="fr-FR" altLang="fr-FR" sz="1200" dirty="0">
                <a:solidFill>
                  <a:schemeClr val="bg2">
                    <a:lumMod val="50000"/>
                  </a:schemeClr>
                </a:solidFill>
              </a:rPr>
              <a:t>les projets</a:t>
            </a:r>
          </a:p>
        </p:txBody>
      </p:sp>
      <p:sp>
        <p:nvSpPr>
          <p:cNvPr id="948239" name="Oval 15">
            <a:extLst>
              <a:ext uri="{FF2B5EF4-FFF2-40B4-BE49-F238E27FC236}">
                <a16:creationId xmlns:a16="http://schemas.microsoft.com/office/drawing/2014/main" id="{3646F0C0-087E-4A35-A730-34678AAE9A46}"/>
              </a:ext>
            </a:extLst>
          </p:cNvPr>
          <p:cNvSpPr>
            <a:spLocks noChangeArrowheads="1"/>
          </p:cNvSpPr>
          <p:nvPr/>
        </p:nvSpPr>
        <p:spPr bwMode="auto">
          <a:xfrm>
            <a:off x="7607301" y="5661026"/>
            <a:ext cx="3025775" cy="360363"/>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sz="1400"/>
              <a:t>Orientation gouvernance IT</a:t>
            </a:r>
          </a:p>
        </p:txBody>
      </p:sp>
      <p:sp>
        <p:nvSpPr>
          <p:cNvPr id="948240" name="Oval 16">
            <a:extLst>
              <a:ext uri="{FF2B5EF4-FFF2-40B4-BE49-F238E27FC236}">
                <a16:creationId xmlns:a16="http://schemas.microsoft.com/office/drawing/2014/main" id="{E55288EB-48BD-40F6-B8FE-380A7C8ED82D}"/>
              </a:ext>
            </a:extLst>
          </p:cNvPr>
          <p:cNvSpPr>
            <a:spLocks noChangeArrowheads="1"/>
          </p:cNvSpPr>
          <p:nvPr/>
        </p:nvSpPr>
        <p:spPr bwMode="auto">
          <a:xfrm>
            <a:off x="7607301" y="5948363"/>
            <a:ext cx="3025775" cy="360362"/>
          </a:xfrm>
          <a:prstGeom prst="ellipse">
            <a:avLst/>
          </a:prstGeom>
          <a:solidFill>
            <a:schemeClr val="accent1"/>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sz="1400"/>
              <a:t>Orientation Service Informatique</a:t>
            </a:r>
          </a:p>
        </p:txBody>
      </p:sp>
      <p:sp>
        <p:nvSpPr>
          <p:cNvPr id="2" name="Ellipse 1">
            <a:extLst>
              <a:ext uri="{FF2B5EF4-FFF2-40B4-BE49-F238E27FC236}">
                <a16:creationId xmlns:a16="http://schemas.microsoft.com/office/drawing/2014/main" id="{3874AE3E-DB26-4CBF-A1DF-C9A11324CA87}"/>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a:extLst>
              <a:ext uri="{FF2B5EF4-FFF2-40B4-BE49-F238E27FC236}">
                <a16:creationId xmlns:a16="http://schemas.microsoft.com/office/drawing/2014/main" id="{BF01DEAC-9260-4946-A32B-1F7F286B3EB0}"/>
              </a:ext>
            </a:extLst>
          </p:cNvPr>
          <p:cNvSpPr>
            <a:spLocks noChangeArrowheads="1"/>
          </p:cNvSpPr>
          <p:nvPr/>
        </p:nvSpPr>
        <p:spPr bwMode="auto">
          <a:xfrm>
            <a:off x="2424113" y="573766"/>
            <a:ext cx="741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fr-FR" altLang="fr-FR" sz="2000">
                <a:solidFill>
                  <a:schemeClr val="tx2"/>
                </a:solidFill>
              </a:rPr>
              <a:t>Le cycle DMAIC est au cœur de Six Sigma:</a:t>
            </a:r>
          </a:p>
        </p:txBody>
      </p:sp>
      <p:grpSp>
        <p:nvGrpSpPr>
          <p:cNvPr id="390148" name="Group 4">
            <a:extLst>
              <a:ext uri="{FF2B5EF4-FFF2-40B4-BE49-F238E27FC236}">
                <a16:creationId xmlns:a16="http://schemas.microsoft.com/office/drawing/2014/main" id="{74C1BEAB-1BE0-49C0-BED6-4ABBAF31C8DC}"/>
              </a:ext>
            </a:extLst>
          </p:cNvPr>
          <p:cNvGrpSpPr>
            <a:grpSpLocks/>
          </p:cNvGrpSpPr>
          <p:nvPr/>
        </p:nvGrpSpPr>
        <p:grpSpPr bwMode="auto">
          <a:xfrm>
            <a:off x="2424113" y="1347276"/>
            <a:ext cx="5751513" cy="760412"/>
            <a:chOff x="578" y="609"/>
            <a:chExt cx="3623" cy="479"/>
          </a:xfrm>
        </p:grpSpPr>
        <p:sp>
          <p:nvSpPr>
            <p:cNvPr id="390149" name="Rectangle 5">
              <a:extLst>
                <a:ext uri="{FF2B5EF4-FFF2-40B4-BE49-F238E27FC236}">
                  <a16:creationId xmlns:a16="http://schemas.microsoft.com/office/drawing/2014/main" id="{DEE0D789-C1BE-48CA-B0AE-BB262DF88CA0}"/>
                </a:ext>
              </a:extLst>
            </p:cNvPr>
            <p:cNvSpPr>
              <a:spLocks noChangeArrowheads="1"/>
            </p:cNvSpPr>
            <p:nvPr/>
          </p:nvSpPr>
          <p:spPr bwMode="auto">
            <a:xfrm>
              <a:off x="578" y="744"/>
              <a:ext cx="11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endParaRPr lang="fr-FR" altLang="fr-FR"/>
            </a:p>
          </p:txBody>
        </p:sp>
        <p:grpSp>
          <p:nvGrpSpPr>
            <p:cNvPr id="390150" name="Group 6">
              <a:extLst>
                <a:ext uri="{FF2B5EF4-FFF2-40B4-BE49-F238E27FC236}">
                  <a16:creationId xmlns:a16="http://schemas.microsoft.com/office/drawing/2014/main" id="{AEF30EA4-BDAB-485D-8C04-F8C9DD459E74}"/>
                </a:ext>
              </a:extLst>
            </p:cNvPr>
            <p:cNvGrpSpPr>
              <a:grpSpLocks/>
            </p:cNvGrpSpPr>
            <p:nvPr/>
          </p:nvGrpSpPr>
          <p:grpSpPr bwMode="auto">
            <a:xfrm>
              <a:off x="595" y="609"/>
              <a:ext cx="958" cy="479"/>
              <a:chOff x="334" y="483"/>
              <a:chExt cx="958" cy="479"/>
            </a:xfrm>
          </p:grpSpPr>
          <p:sp>
            <p:nvSpPr>
              <p:cNvPr id="390151" name="Freeform 7">
                <a:extLst>
                  <a:ext uri="{FF2B5EF4-FFF2-40B4-BE49-F238E27FC236}">
                    <a16:creationId xmlns:a16="http://schemas.microsoft.com/office/drawing/2014/main" id="{CF5A6DFF-816F-4538-879C-3DE5355D2A8C}"/>
                  </a:ext>
                </a:extLst>
              </p:cNvPr>
              <p:cNvSpPr>
                <a:spLocks/>
              </p:cNvSpPr>
              <p:nvPr/>
            </p:nvSpPr>
            <p:spPr bwMode="auto">
              <a:xfrm>
                <a:off x="334" y="483"/>
                <a:ext cx="958" cy="479"/>
              </a:xfrm>
              <a:custGeom>
                <a:avLst/>
                <a:gdLst>
                  <a:gd name="T0" fmla="*/ 1387 w 16634"/>
                  <a:gd name="T1" fmla="*/ 0 h 8317"/>
                  <a:gd name="T2" fmla="*/ 0 w 16634"/>
                  <a:gd name="T3" fmla="*/ 1387 h 8317"/>
                  <a:gd name="T4" fmla="*/ 0 w 16634"/>
                  <a:gd name="T5" fmla="*/ 6931 h 8317"/>
                  <a:gd name="T6" fmla="*/ 1387 w 16634"/>
                  <a:gd name="T7" fmla="*/ 8317 h 8317"/>
                  <a:gd name="T8" fmla="*/ 15248 w 16634"/>
                  <a:gd name="T9" fmla="*/ 8317 h 8317"/>
                  <a:gd name="T10" fmla="*/ 16634 w 16634"/>
                  <a:gd name="T11" fmla="*/ 6931 h 8317"/>
                  <a:gd name="T12" fmla="*/ 16634 w 16634"/>
                  <a:gd name="T13" fmla="*/ 1387 h 8317"/>
                  <a:gd name="T14" fmla="*/ 15248 w 16634"/>
                  <a:gd name="T15" fmla="*/ 0 h 8317"/>
                  <a:gd name="T16" fmla="*/ 1387 w 16634"/>
                  <a:gd name="T17" fmla="*/ 0 h 8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7">
                    <a:moveTo>
                      <a:pt x="1387" y="0"/>
                    </a:moveTo>
                    <a:cubicBezTo>
                      <a:pt x="621" y="0"/>
                      <a:pt x="0" y="621"/>
                      <a:pt x="0" y="1387"/>
                    </a:cubicBezTo>
                    <a:lnTo>
                      <a:pt x="0" y="6931"/>
                    </a:lnTo>
                    <a:cubicBezTo>
                      <a:pt x="0" y="7696"/>
                      <a:pt x="621" y="8317"/>
                      <a:pt x="1387" y="8317"/>
                    </a:cubicBezTo>
                    <a:lnTo>
                      <a:pt x="15248" y="8317"/>
                    </a:lnTo>
                    <a:cubicBezTo>
                      <a:pt x="16013" y="8317"/>
                      <a:pt x="16634" y="7696"/>
                      <a:pt x="16634" y="6931"/>
                    </a:cubicBezTo>
                    <a:lnTo>
                      <a:pt x="16634" y="1387"/>
                    </a:lnTo>
                    <a:cubicBezTo>
                      <a:pt x="16634" y="621"/>
                      <a:pt x="16013" y="0"/>
                      <a:pt x="15248" y="0"/>
                    </a:cubicBezTo>
                    <a:lnTo>
                      <a:pt x="1387" y="0"/>
                    </a:lnTo>
                    <a:close/>
                  </a:path>
                </a:pathLst>
              </a:custGeom>
              <a:solidFill>
                <a:srgbClr val="336699"/>
              </a:solidFill>
              <a:ln w="0">
                <a:solidFill>
                  <a:srgbClr val="000000"/>
                </a:solidFill>
                <a:prstDash val="solid"/>
                <a:round/>
                <a:headEnd/>
                <a:tailEnd/>
              </a:ln>
            </p:spPr>
            <p:txBody>
              <a:bodyPr/>
              <a:lstStyle/>
              <a:p>
                <a:endParaRPr lang="fr-FR"/>
              </a:p>
            </p:txBody>
          </p:sp>
          <p:sp>
            <p:nvSpPr>
              <p:cNvPr id="390152" name="Freeform 8">
                <a:extLst>
                  <a:ext uri="{FF2B5EF4-FFF2-40B4-BE49-F238E27FC236}">
                    <a16:creationId xmlns:a16="http://schemas.microsoft.com/office/drawing/2014/main" id="{B0821722-E01A-4FDF-81FF-3268F73D7CC4}"/>
                  </a:ext>
                </a:extLst>
              </p:cNvPr>
              <p:cNvSpPr>
                <a:spLocks/>
              </p:cNvSpPr>
              <p:nvPr/>
            </p:nvSpPr>
            <p:spPr bwMode="auto">
              <a:xfrm>
                <a:off x="334" y="483"/>
                <a:ext cx="958" cy="479"/>
              </a:xfrm>
              <a:custGeom>
                <a:avLst/>
                <a:gdLst>
                  <a:gd name="T0" fmla="*/ 1387 w 16634"/>
                  <a:gd name="T1" fmla="*/ 0 h 8317"/>
                  <a:gd name="T2" fmla="*/ 0 w 16634"/>
                  <a:gd name="T3" fmla="*/ 1387 h 8317"/>
                  <a:gd name="T4" fmla="*/ 0 w 16634"/>
                  <a:gd name="T5" fmla="*/ 6931 h 8317"/>
                  <a:gd name="T6" fmla="*/ 1387 w 16634"/>
                  <a:gd name="T7" fmla="*/ 8317 h 8317"/>
                  <a:gd name="T8" fmla="*/ 15248 w 16634"/>
                  <a:gd name="T9" fmla="*/ 8317 h 8317"/>
                  <a:gd name="T10" fmla="*/ 16634 w 16634"/>
                  <a:gd name="T11" fmla="*/ 6931 h 8317"/>
                  <a:gd name="T12" fmla="*/ 16634 w 16634"/>
                  <a:gd name="T13" fmla="*/ 1387 h 8317"/>
                  <a:gd name="T14" fmla="*/ 15248 w 16634"/>
                  <a:gd name="T15" fmla="*/ 0 h 8317"/>
                  <a:gd name="T16" fmla="*/ 1387 w 16634"/>
                  <a:gd name="T17" fmla="*/ 0 h 8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7">
                    <a:moveTo>
                      <a:pt x="1387" y="0"/>
                    </a:moveTo>
                    <a:cubicBezTo>
                      <a:pt x="621" y="0"/>
                      <a:pt x="0" y="621"/>
                      <a:pt x="0" y="1387"/>
                    </a:cubicBezTo>
                    <a:lnTo>
                      <a:pt x="0" y="6931"/>
                    </a:lnTo>
                    <a:cubicBezTo>
                      <a:pt x="0" y="7696"/>
                      <a:pt x="621" y="8317"/>
                      <a:pt x="1387" y="8317"/>
                    </a:cubicBezTo>
                    <a:lnTo>
                      <a:pt x="15248" y="8317"/>
                    </a:lnTo>
                    <a:cubicBezTo>
                      <a:pt x="16013" y="8317"/>
                      <a:pt x="16634" y="7696"/>
                      <a:pt x="16634" y="6931"/>
                    </a:cubicBezTo>
                    <a:lnTo>
                      <a:pt x="16634" y="1387"/>
                    </a:lnTo>
                    <a:cubicBezTo>
                      <a:pt x="16634" y="621"/>
                      <a:pt x="16013" y="0"/>
                      <a:pt x="15248" y="0"/>
                    </a:cubicBezTo>
                    <a:lnTo>
                      <a:pt x="1387"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53" name="Rectangle 9">
              <a:extLst>
                <a:ext uri="{FF2B5EF4-FFF2-40B4-BE49-F238E27FC236}">
                  <a16:creationId xmlns:a16="http://schemas.microsoft.com/office/drawing/2014/main" id="{C4018C0F-5070-44E8-90CF-5E7E4968B594}"/>
                </a:ext>
              </a:extLst>
            </p:cNvPr>
            <p:cNvSpPr>
              <a:spLocks noChangeArrowheads="1"/>
            </p:cNvSpPr>
            <p:nvPr/>
          </p:nvSpPr>
          <p:spPr bwMode="auto">
            <a:xfrm>
              <a:off x="922" y="773"/>
              <a:ext cx="394"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a:solidFill>
                    <a:srgbClr val="FFFFFF"/>
                  </a:solidFill>
                </a:rPr>
                <a:t>Define</a:t>
              </a:r>
              <a:endParaRPr lang="fr-FR" altLang="fr-FR" sz="1200"/>
            </a:p>
          </p:txBody>
        </p:sp>
        <p:sp>
          <p:nvSpPr>
            <p:cNvPr id="390154" name="Rectangle 10">
              <a:extLst>
                <a:ext uri="{FF2B5EF4-FFF2-40B4-BE49-F238E27FC236}">
                  <a16:creationId xmlns:a16="http://schemas.microsoft.com/office/drawing/2014/main" id="{15BE4935-F334-4A59-BD41-D65CA31B2788}"/>
                </a:ext>
              </a:extLst>
            </p:cNvPr>
            <p:cNvSpPr>
              <a:spLocks noChangeArrowheads="1"/>
            </p:cNvSpPr>
            <p:nvPr/>
          </p:nvSpPr>
          <p:spPr bwMode="auto">
            <a:xfrm>
              <a:off x="1990" y="609"/>
              <a:ext cx="22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lnSpc>
                  <a:spcPct val="85000"/>
                </a:lnSpc>
                <a:spcBef>
                  <a:spcPct val="40000"/>
                </a:spcBef>
                <a:buClr>
                  <a:schemeClr val="accent2"/>
                </a:buClr>
                <a:buSzPct val="130000"/>
              </a:pPr>
              <a:r>
                <a:rPr lang="fr-FR" altLang="fr-FR" sz="1700">
                  <a:solidFill>
                    <a:srgbClr val="003399"/>
                  </a:solidFill>
                </a:rPr>
                <a:t>Définir le projet et son périmètre.</a:t>
              </a:r>
            </a:p>
            <a:p>
              <a:pPr algn="l" eaLnBrk="0" hangingPunct="0">
                <a:lnSpc>
                  <a:spcPct val="85000"/>
                </a:lnSpc>
                <a:spcBef>
                  <a:spcPct val="40000"/>
                </a:spcBef>
                <a:buClr>
                  <a:schemeClr val="accent2"/>
                </a:buClr>
                <a:buSzPct val="130000"/>
              </a:pPr>
              <a:r>
                <a:rPr lang="fr-FR" altLang="fr-FR" sz="1700">
                  <a:solidFill>
                    <a:srgbClr val="003399"/>
                  </a:solidFill>
                </a:rPr>
                <a:t>Identifier le problème et les objectifs</a:t>
              </a:r>
            </a:p>
          </p:txBody>
        </p:sp>
        <p:grpSp>
          <p:nvGrpSpPr>
            <p:cNvPr id="390155" name="Group 11">
              <a:extLst>
                <a:ext uri="{FF2B5EF4-FFF2-40B4-BE49-F238E27FC236}">
                  <a16:creationId xmlns:a16="http://schemas.microsoft.com/office/drawing/2014/main" id="{B7DCB8D1-3658-4A90-AEE0-CACEFD9798B9}"/>
                </a:ext>
              </a:extLst>
            </p:cNvPr>
            <p:cNvGrpSpPr>
              <a:grpSpLocks/>
            </p:cNvGrpSpPr>
            <p:nvPr/>
          </p:nvGrpSpPr>
          <p:grpSpPr bwMode="auto">
            <a:xfrm>
              <a:off x="595" y="609"/>
              <a:ext cx="958" cy="479"/>
              <a:chOff x="334" y="483"/>
              <a:chExt cx="958" cy="479"/>
            </a:xfrm>
          </p:grpSpPr>
          <p:sp>
            <p:nvSpPr>
              <p:cNvPr id="390156" name="Freeform 12">
                <a:extLst>
                  <a:ext uri="{FF2B5EF4-FFF2-40B4-BE49-F238E27FC236}">
                    <a16:creationId xmlns:a16="http://schemas.microsoft.com/office/drawing/2014/main" id="{B0104F6A-0A25-4437-A969-B9FA7E916E4D}"/>
                  </a:ext>
                </a:extLst>
              </p:cNvPr>
              <p:cNvSpPr>
                <a:spLocks/>
              </p:cNvSpPr>
              <p:nvPr/>
            </p:nvSpPr>
            <p:spPr bwMode="auto">
              <a:xfrm>
                <a:off x="334" y="483"/>
                <a:ext cx="958" cy="479"/>
              </a:xfrm>
              <a:custGeom>
                <a:avLst/>
                <a:gdLst>
                  <a:gd name="T0" fmla="*/ 1387 w 16634"/>
                  <a:gd name="T1" fmla="*/ 0 h 8317"/>
                  <a:gd name="T2" fmla="*/ 0 w 16634"/>
                  <a:gd name="T3" fmla="*/ 1387 h 8317"/>
                  <a:gd name="T4" fmla="*/ 0 w 16634"/>
                  <a:gd name="T5" fmla="*/ 6931 h 8317"/>
                  <a:gd name="T6" fmla="*/ 1387 w 16634"/>
                  <a:gd name="T7" fmla="*/ 8317 h 8317"/>
                  <a:gd name="T8" fmla="*/ 15248 w 16634"/>
                  <a:gd name="T9" fmla="*/ 8317 h 8317"/>
                  <a:gd name="T10" fmla="*/ 16634 w 16634"/>
                  <a:gd name="T11" fmla="*/ 6931 h 8317"/>
                  <a:gd name="T12" fmla="*/ 16634 w 16634"/>
                  <a:gd name="T13" fmla="*/ 1387 h 8317"/>
                  <a:gd name="T14" fmla="*/ 15248 w 16634"/>
                  <a:gd name="T15" fmla="*/ 0 h 8317"/>
                  <a:gd name="T16" fmla="*/ 1387 w 16634"/>
                  <a:gd name="T17" fmla="*/ 0 h 8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7">
                    <a:moveTo>
                      <a:pt x="1387" y="0"/>
                    </a:moveTo>
                    <a:cubicBezTo>
                      <a:pt x="621" y="0"/>
                      <a:pt x="0" y="621"/>
                      <a:pt x="0" y="1387"/>
                    </a:cubicBezTo>
                    <a:lnTo>
                      <a:pt x="0" y="6931"/>
                    </a:lnTo>
                    <a:cubicBezTo>
                      <a:pt x="0" y="7696"/>
                      <a:pt x="621" y="8317"/>
                      <a:pt x="1387" y="8317"/>
                    </a:cubicBezTo>
                    <a:lnTo>
                      <a:pt x="15248" y="8317"/>
                    </a:lnTo>
                    <a:cubicBezTo>
                      <a:pt x="16013" y="8317"/>
                      <a:pt x="16634" y="7696"/>
                      <a:pt x="16634" y="6931"/>
                    </a:cubicBezTo>
                    <a:lnTo>
                      <a:pt x="16634" y="1387"/>
                    </a:lnTo>
                    <a:cubicBezTo>
                      <a:pt x="16634" y="621"/>
                      <a:pt x="16013" y="0"/>
                      <a:pt x="15248" y="0"/>
                    </a:cubicBezTo>
                    <a:lnTo>
                      <a:pt x="1387" y="0"/>
                    </a:lnTo>
                    <a:close/>
                  </a:path>
                </a:pathLst>
              </a:custGeom>
              <a:solidFill>
                <a:srgbClr val="336699"/>
              </a:solidFill>
              <a:ln w="0">
                <a:solidFill>
                  <a:srgbClr val="000000"/>
                </a:solidFill>
                <a:prstDash val="solid"/>
                <a:round/>
                <a:headEnd/>
                <a:tailEnd/>
              </a:ln>
            </p:spPr>
            <p:txBody>
              <a:bodyPr/>
              <a:lstStyle/>
              <a:p>
                <a:endParaRPr lang="fr-FR"/>
              </a:p>
            </p:txBody>
          </p:sp>
          <p:sp>
            <p:nvSpPr>
              <p:cNvPr id="390157" name="Freeform 13">
                <a:extLst>
                  <a:ext uri="{FF2B5EF4-FFF2-40B4-BE49-F238E27FC236}">
                    <a16:creationId xmlns:a16="http://schemas.microsoft.com/office/drawing/2014/main" id="{B49C2296-EF7E-451B-B50C-6940BBEF8EF3}"/>
                  </a:ext>
                </a:extLst>
              </p:cNvPr>
              <p:cNvSpPr>
                <a:spLocks/>
              </p:cNvSpPr>
              <p:nvPr/>
            </p:nvSpPr>
            <p:spPr bwMode="auto">
              <a:xfrm>
                <a:off x="334" y="483"/>
                <a:ext cx="958" cy="479"/>
              </a:xfrm>
              <a:custGeom>
                <a:avLst/>
                <a:gdLst>
                  <a:gd name="T0" fmla="*/ 1387 w 16634"/>
                  <a:gd name="T1" fmla="*/ 0 h 8317"/>
                  <a:gd name="T2" fmla="*/ 0 w 16634"/>
                  <a:gd name="T3" fmla="*/ 1387 h 8317"/>
                  <a:gd name="T4" fmla="*/ 0 w 16634"/>
                  <a:gd name="T5" fmla="*/ 6931 h 8317"/>
                  <a:gd name="T6" fmla="*/ 1387 w 16634"/>
                  <a:gd name="T7" fmla="*/ 8317 h 8317"/>
                  <a:gd name="T8" fmla="*/ 15248 w 16634"/>
                  <a:gd name="T9" fmla="*/ 8317 h 8317"/>
                  <a:gd name="T10" fmla="*/ 16634 w 16634"/>
                  <a:gd name="T11" fmla="*/ 6931 h 8317"/>
                  <a:gd name="T12" fmla="*/ 16634 w 16634"/>
                  <a:gd name="T13" fmla="*/ 1387 h 8317"/>
                  <a:gd name="T14" fmla="*/ 15248 w 16634"/>
                  <a:gd name="T15" fmla="*/ 0 h 8317"/>
                  <a:gd name="T16" fmla="*/ 1387 w 16634"/>
                  <a:gd name="T17" fmla="*/ 0 h 8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7">
                    <a:moveTo>
                      <a:pt x="1387" y="0"/>
                    </a:moveTo>
                    <a:cubicBezTo>
                      <a:pt x="621" y="0"/>
                      <a:pt x="0" y="621"/>
                      <a:pt x="0" y="1387"/>
                    </a:cubicBezTo>
                    <a:lnTo>
                      <a:pt x="0" y="6931"/>
                    </a:lnTo>
                    <a:cubicBezTo>
                      <a:pt x="0" y="7696"/>
                      <a:pt x="621" y="8317"/>
                      <a:pt x="1387" y="8317"/>
                    </a:cubicBezTo>
                    <a:lnTo>
                      <a:pt x="15248" y="8317"/>
                    </a:lnTo>
                    <a:cubicBezTo>
                      <a:pt x="16013" y="8317"/>
                      <a:pt x="16634" y="7696"/>
                      <a:pt x="16634" y="6931"/>
                    </a:cubicBezTo>
                    <a:lnTo>
                      <a:pt x="16634" y="1387"/>
                    </a:lnTo>
                    <a:cubicBezTo>
                      <a:pt x="16634" y="621"/>
                      <a:pt x="16013" y="0"/>
                      <a:pt x="15248" y="0"/>
                    </a:cubicBezTo>
                    <a:lnTo>
                      <a:pt x="1387"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58" name="Rectangle 14">
              <a:hlinkClick r:id="rId3" action="ppaction://hlinksldjump"/>
              <a:extLst>
                <a:ext uri="{FF2B5EF4-FFF2-40B4-BE49-F238E27FC236}">
                  <a16:creationId xmlns:a16="http://schemas.microsoft.com/office/drawing/2014/main" id="{DAF31D63-1661-4802-B239-496E4012197E}"/>
                </a:ext>
              </a:extLst>
            </p:cNvPr>
            <p:cNvSpPr>
              <a:spLocks noChangeArrowheads="1"/>
            </p:cNvSpPr>
            <p:nvPr/>
          </p:nvSpPr>
          <p:spPr bwMode="auto">
            <a:xfrm>
              <a:off x="753" y="773"/>
              <a:ext cx="563"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lnSpc>
                  <a:spcPct val="85000"/>
                </a:lnSpc>
                <a:spcBef>
                  <a:spcPct val="40000"/>
                </a:spcBef>
                <a:buClr>
                  <a:schemeClr val="accent2"/>
                </a:buClr>
                <a:buSzPct val="130000"/>
              </a:pPr>
              <a:r>
                <a:rPr lang="fr-FR" altLang="fr-FR" sz="1700" u="sng" dirty="0" err="1">
                  <a:solidFill>
                    <a:schemeClr val="bg1"/>
                  </a:solidFill>
                </a:rPr>
                <a:t>Define</a:t>
              </a:r>
              <a:endParaRPr lang="fr-FR" altLang="fr-FR" sz="1200" u="sng" dirty="0">
                <a:solidFill>
                  <a:schemeClr val="bg1"/>
                </a:solidFill>
              </a:endParaRPr>
            </a:p>
          </p:txBody>
        </p:sp>
      </p:grpSp>
      <p:grpSp>
        <p:nvGrpSpPr>
          <p:cNvPr id="390159" name="Group 15">
            <a:extLst>
              <a:ext uri="{FF2B5EF4-FFF2-40B4-BE49-F238E27FC236}">
                <a16:creationId xmlns:a16="http://schemas.microsoft.com/office/drawing/2014/main" id="{5CADBBE5-9D67-4638-9C64-34D73C35497F}"/>
              </a:ext>
            </a:extLst>
          </p:cNvPr>
          <p:cNvGrpSpPr>
            <a:grpSpLocks/>
          </p:cNvGrpSpPr>
          <p:nvPr/>
        </p:nvGrpSpPr>
        <p:grpSpPr bwMode="auto">
          <a:xfrm>
            <a:off x="2451100" y="2193414"/>
            <a:ext cx="7081838" cy="976313"/>
            <a:chOff x="595" y="1142"/>
            <a:chExt cx="4461" cy="615"/>
          </a:xfrm>
        </p:grpSpPr>
        <p:sp>
          <p:nvSpPr>
            <p:cNvPr id="390160" name="Freeform 16">
              <a:extLst>
                <a:ext uri="{FF2B5EF4-FFF2-40B4-BE49-F238E27FC236}">
                  <a16:creationId xmlns:a16="http://schemas.microsoft.com/office/drawing/2014/main" id="{8AA04849-8404-4C4C-B42A-BC380574B9B5}"/>
                </a:ext>
              </a:extLst>
            </p:cNvPr>
            <p:cNvSpPr>
              <a:spLocks/>
            </p:cNvSpPr>
            <p:nvPr/>
          </p:nvSpPr>
          <p:spPr bwMode="auto">
            <a:xfrm>
              <a:off x="857" y="1142"/>
              <a:ext cx="435" cy="88"/>
            </a:xfrm>
            <a:custGeom>
              <a:avLst/>
              <a:gdLst>
                <a:gd name="T0" fmla="*/ 218 w 435"/>
                <a:gd name="T1" fmla="*/ 88 h 88"/>
                <a:gd name="T2" fmla="*/ 0 w 435"/>
                <a:gd name="T3" fmla="*/ 0 h 88"/>
                <a:gd name="T4" fmla="*/ 435 w 435"/>
                <a:gd name="T5" fmla="*/ 0 h 88"/>
                <a:gd name="T6" fmla="*/ 218 w 435"/>
                <a:gd name="T7" fmla="*/ 88 h 88"/>
              </a:gdLst>
              <a:ahLst/>
              <a:cxnLst>
                <a:cxn ang="0">
                  <a:pos x="T0" y="T1"/>
                </a:cxn>
                <a:cxn ang="0">
                  <a:pos x="T2" y="T3"/>
                </a:cxn>
                <a:cxn ang="0">
                  <a:pos x="T4" y="T5"/>
                </a:cxn>
                <a:cxn ang="0">
                  <a:pos x="T6" y="T7"/>
                </a:cxn>
              </a:cxnLst>
              <a:rect l="0" t="0" r="r" b="b"/>
              <a:pathLst>
                <a:path w="435" h="88">
                  <a:moveTo>
                    <a:pt x="218" y="88"/>
                  </a:moveTo>
                  <a:lnTo>
                    <a:pt x="0" y="0"/>
                  </a:lnTo>
                  <a:lnTo>
                    <a:pt x="435" y="0"/>
                  </a:lnTo>
                  <a:lnTo>
                    <a:pt x="218" y="8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390161" name="Group 17">
              <a:extLst>
                <a:ext uri="{FF2B5EF4-FFF2-40B4-BE49-F238E27FC236}">
                  <a16:creationId xmlns:a16="http://schemas.microsoft.com/office/drawing/2014/main" id="{8AA45853-E4A4-4652-83DA-26241B1E73A0}"/>
                </a:ext>
              </a:extLst>
            </p:cNvPr>
            <p:cNvGrpSpPr>
              <a:grpSpLocks/>
            </p:cNvGrpSpPr>
            <p:nvPr/>
          </p:nvGrpSpPr>
          <p:grpSpPr bwMode="auto">
            <a:xfrm>
              <a:off x="595" y="1278"/>
              <a:ext cx="958" cy="479"/>
              <a:chOff x="334" y="1152"/>
              <a:chExt cx="958" cy="479"/>
            </a:xfrm>
          </p:grpSpPr>
          <p:sp>
            <p:nvSpPr>
              <p:cNvPr id="390162" name="Freeform 18">
                <a:extLst>
                  <a:ext uri="{FF2B5EF4-FFF2-40B4-BE49-F238E27FC236}">
                    <a16:creationId xmlns:a16="http://schemas.microsoft.com/office/drawing/2014/main" id="{C1594BC8-C6DB-4B19-8214-459F6EB1E743}"/>
                  </a:ext>
                </a:extLst>
              </p:cNvPr>
              <p:cNvSpPr>
                <a:spLocks/>
              </p:cNvSpPr>
              <p:nvPr/>
            </p:nvSpPr>
            <p:spPr bwMode="auto">
              <a:xfrm>
                <a:off x="334" y="1152"/>
                <a:ext cx="958" cy="479"/>
              </a:xfrm>
              <a:custGeom>
                <a:avLst/>
                <a:gdLst>
                  <a:gd name="T0" fmla="*/ 1387 w 16634"/>
                  <a:gd name="T1" fmla="*/ 0 h 8316"/>
                  <a:gd name="T2" fmla="*/ 0 w 16634"/>
                  <a:gd name="T3" fmla="*/ 1386 h 8316"/>
                  <a:gd name="T4" fmla="*/ 0 w 16634"/>
                  <a:gd name="T5" fmla="*/ 6930 h 8316"/>
                  <a:gd name="T6" fmla="*/ 1387 w 16634"/>
                  <a:gd name="T7" fmla="*/ 8316 h 8316"/>
                  <a:gd name="T8" fmla="*/ 15248 w 16634"/>
                  <a:gd name="T9" fmla="*/ 8316 h 8316"/>
                  <a:gd name="T10" fmla="*/ 16634 w 16634"/>
                  <a:gd name="T11" fmla="*/ 6930 h 8316"/>
                  <a:gd name="T12" fmla="*/ 16634 w 16634"/>
                  <a:gd name="T13" fmla="*/ 1386 h 8316"/>
                  <a:gd name="T14" fmla="*/ 15248 w 16634"/>
                  <a:gd name="T15" fmla="*/ 0 h 8316"/>
                  <a:gd name="T16" fmla="*/ 1387 w 16634"/>
                  <a:gd name="T17" fmla="*/ 0 h 8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6">
                    <a:moveTo>
                      <a:pt x="1387" y="0"/>
                    </a:moveTo>
                    <a:cubicBezTo>
                      <a:pt x="621" y="0"/>
                      <a:pt x="0" y="620"/>
                      <a:pt x="0" y="1386"/>
                    </a:cubicBezTo>
                    <a:lnTo>
                      <a:pt x="0" y="6930"/>
                    </a:lnTo>
                    <a:cubicBezTo>
                      <a:pt x="0" y="7696"/>
                      <a:pt x="621" y="8316"/>
                      <a:pt x="1387" y="8316"/>
                    </a:cubicBezTo>
                    <a:lnTo>
                      <a:pt x="15248" y="8316"/>
                    </a:lnTo>
                    <a:cubicBezTo>
                      <a:pt x="16013" y="8316"/>
                      <a:pt x="16634" y="7696"/>
                      <a:pt x="16634" y="6930"/>
                    </a:cubicBezTo>
                    <a:lnTo>
                      <a:pt x="16634" y="1386"/>
                    </a:lnTo>
                    <a:cubicBezTo>
                      <a:pt x="16634" y="620"/>
                      <a:pt x="16013" y="0"/>
                      <a:pt x="15248" y="0"/>
                    </a:cubicBezTo>
                    <a:lnTo>
                      <a:pt x="1387" y="0"/>
                    </a:lnTo>
                    <a:close/>
                  </a:path>
                </a:pathLst>
              </a:custGeom>
              <a:solidFill>
                <a:srgbClr val="336699"/>
              </a:solidFill>
              <a:ln w="0">
                <a:solidFill>
                  <a:srgbClr val="000000"/>
                </a:solidFill>
                <a:prstDash val="solid"/>
                <a:round/>
                <a:headEnd/>
                <a:tailEnd/>
              </a:ln>
            </p:spPr>
            <p:txBody>
              <a:bodyPr/>
              <a:lstStyle/>
              <a:p>
                <a:endParaRPr lang="fr-FR"/>
              </a:p>
            </p:txBody>
          </p:sp>
          <p:sp>
            <p:nvSpPr>
              <p:cNvPr id="390163" name="Freeform 19">
                <a:extLst>
                  <a:ext uri="{FF2B5EF4-FFF2-40B4-BE49-F238E27FC236}">
                    <a16:creationId xmlns:a16="http://schemas.microsoft.com/office/drawing/2014/main" id="{16FFDCEF-BF52-4BE5-9712-2EBCE3F06FE5}"/>
                  </a:ext>
                </a:extLst>
              </p:cNvPr>
              <p:cNvSpPr>
                <a:spLocks/>
              </p:cNvSpPr>
              <p:nvPr/>
            </p:nvSpPr>
            <p:spPr bwMode="auto">
              <a:xfrm>
                <a:off x="334" y="1152"/>
                <a:ext cx="958" cy="479"/>
              </a:xfrm>
              <a:custGeom>
                <a:avLst/>
                <a:gdLst>
                  <a:gd name="T0" fmla="*/ 1387 w 16634"/>
                  <a:gd name="T1" fmla="*/ 0 h 8316"/>
                  <a:gd name="T2" fmla="*/ 0 w 16634"/>
                  <a:gd name="T3" fmla="*/ 1386 h 8316"/>
                  <a:gd name="T4" fmla="*/ 0 w 16634"/>
                  <a:gd name="T5" fmla="*/ 6930 h 8316"/>
                  <a:gd name="T6" fmla="*/ 1387 w 16634"/>
                  <a:gd name="T7" fmla="*/ 8316 h 8316"/>
                  <a:gd name="T8" fmla="*/ 15248 w 16634"/>
                  <a:gd name="T9" fmla="*/ 8316 h 8316"/>
                  <a:gd name="T10" fmla="*/ 16634 w 16634"/>
                  <a:gd name="T11" fmla="*/ 6930 h 8316"/>
                  <a:gd name="T12" fmla="*/ 16634 w 16634"/>
                  <a:gd name="T13" fmla="*/ 1386 h 8316"/>
                  <a:gd name="T14" fmla="*/ 15248 w 16634"/>
                  <a:gd name="T15" fmla="*/ 0 h 8316"/>
                  <a:gd name="T16" fmla="*/ 1387 w 16634"/>
                  <a:gd name="T17" fmla="*/ 0 h 8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6">
                    <a:moveTo>
                      <a:pt x="1387" y="0"/>
                    </a:moveTo>
                    <a:cubicBezTo>
                      <a:pt x="621" y="0"/>
                      <a:pt x="0" y="620"/>
                      <a:pt x="0" y="1386"/>
                    </a:cubicBezTo>
                    <a:lnTo>
                      <a:pt x="0" y="6930"/>
                    </a:lnTo>
                    <a:cubicBezTo>
                      <a:pt x="0" y="7696"/>
                      <a:pt x="621" y="8316"/>
                      <a:pt x="1387" y="8316"/>
                    </a:cubicBezTo>
                    <a:lnTo>
                      <a:pt x="15248" y="8316"/>
                    </a:lnTo>
                    <a:cubicBezTo>
                      <a:pt x="16013" y="8316"/>
                      <a:pt x="16634" y="7696"/>
                      <a:pt x="16634" y="6930"/>
                    </a:cubicBezTo>
                    <a:lnTo>
                      <a:pt x="16634" y="1386"/>
                    </a:lnTo>
                    <a:cubicBezTo>
                      <a:pt x="16634" y="620"/>
                      <a:pt x="16013" y="0"/>
                      <a:pt x="15248" y="0"/>
                    </a:cubicBezTo>
                    <a:lnTo>
                      <a:pt x="1387"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64" name="Rectangle 20">
              <a:extLst>
                <a:ext uri="{FF2B5EF4-FFF2-40B4-BE49-F238E27FC236}">
                  <a16:creationId xmlns:a16="http://schemas.microsoft.com/office/drawing/2014/main" id="{B61FA9A3-6100-4199-867B-BF6FCA943EAD}"/>
                </a:ext>
              </a:extLst>
            </p:cNvPr>
            <p:cNvSpPr>
              <a:spLocks noChangeArrowheads="1"/>
            </p:cNvSpPr>
            <p:nvPr/>
          </p:nvSpPr>
          <p:spPr bwMode="auto">
            <a:xfrm>
              <a:off x="862" y="1442"/>
              <a:ext cx="51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a:solidFill>
                    <a:srgbClr val="FFFFFF"/>
                  </a:solidFill>
                </a:rPr>
                <a:t>Measure</a:t>
              </a:r>
              <a:endParaRPr lang="fr-FR" altLang="fr-FR" sz="1200"/>
            </a:p>
          </p:txBody>
        </p:sp>
        <p:sp>
          <p:nvSpPr>
            <p:cNvPr id="390165" name="Rectangle 21">
              <a:extLst>
                <a:ext uri="{FF2B5EF4-FFF2-40B4-BE49-F238E27FC236}">
                  <a16:creationId xmlns:a16="http://schemas.microsoft.com/office/drawing/2014/main" id="{51423474-CF5F-4417-BE64-78A0588EF78D}"/>
                </a:ext>
              </a:extLst>
            </p:cNvPr>
            <p:cNvSpPr>
              <a:spLocks noChangeArrowheads="1"/>
            </p:cNvSpPr>
            <p:nvPr/>
          </p:nvSpPr>
          <p:spPr bwMode="auto">
            <a:xfrm>
              <a:off x="1990" y="1278"/>
              <a:ext cx="306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lnSpc>
                  <a:spcPct val="85000"/>
                </a:lnSpc>
                <a:spcBef>
                  <a:spcPct val="40000"/>
                </a:spcBef>
                <a:buClr>
                  <a:schemeClr val="accent2"/>
                </a:buClr>
                <a:buSzPct val="130000"/>
              </a:pPr>
              <a:r>
                <a:rPr lang="fr-FR" altLang="fr-FR" sz="1700">
                  <a:solidFill>
                    <a:srgbClr val="003399"/>
                  </a:solidFill>
                </a:rPr>
                <a:t>Décrire le processus</a:t>
              </a:r>
            </a:p>
            <a:p>
              <a:pPr algn="l" eaLnBrk="0" hangingPunct="0">
                <a:lnSpc>
                  <a:spcPct val="85000"/>
                </a:lnSpc>
                <a:spcBef>
                  <a:spcPct val="40000"/>
                </a:spcBef>
                <a:buClr>
                  <a:schemeClr val="accent2"/>
                </a:buClr>
                <a:buSzPct val="130000"/>
              </a:pPr>
              <a:r>
                <a:rPr lang="fr-FR" altLang="fr-FR">
                  <a:solidFill>
                    <a:srgbClr val="003399"/>
                  </a:solidFill>
                </a:rPr>
                <a:t>Comprendre et mesurer la performance actuelle</a:t>
              </a:r>
            </a:p>
          </p:txBody>
        </p:sp>
        <p:sp>
          <p:nvSpPr>
            <p:cNvPr id="390166" name="Freeform 22">
              <a:extLst>
                <a:ext uri="{FF2B5EF4-FFF2-40B4-BE49-F238E27FC236}">
                  <a16:creationId xmlns:a16="http://schemas.microsoft.com/office/drawing/2014/main" id="{051709BD-58D6-4DA6-8078-4B53CF5251B3}"/>
                </a:ext>
              </a:extLst>
            </p:cNvPr>
            <p:cNvSpPr>
              <a:spLocks/>
            </p:cNvSpPr>
            <p:nvPr/>
          </p:nvSpPr>
          <p:spPr bwMode="auto">
            <a:xfrm>
              <a:off x="857" y="1142"/>
              <a:ext cx="435" cy="88"/>
            </a:xfrm>
            <a:custGeom>
              <a:avLst/>
              <a:gdLst>
                <a:gd name="T0" fmla="*/ 218 w 435"/>
                <a:gd name="T1" fmla="*/ 88 h 88"/>
                <a:gd name="T2" fmla="*/ 0 w 435"/>
                <a:gd name="T3" fmla="*/ 0 h 88"/>
                <a:gd name="T4" fmla="*/ 435 w 435"/>
                <a:gd name="T5" fmla="*/ 0 h 88"/>
                <a:gd name="T6" fmla="*/ 218 w 435"/>
                <a:gd name="T7" fmla="*/ 88 h 88"/>
              </a:gdLst>
              <a:ahLst/>
              <a:cxnLst>
                <a:cxn ang="0">
                  <a:pos x="T0" y="T1"/>
                </a:cxn>
                <a:cxn ang="0">
                  <a:pos x="T2" y="T3"/>
                </a:cxn>
                <a:cxn ang="0">
                  <a:pos x="T4" y="T5"/>
                </a:cxn>
                <a:cxn ang="0">
                  <a:pos x="T6" y="T7"/>
                </a:cxn>
              </a:cxnLst>
              <a:rect l="0" t="0" r="r" b="b"/>
              <a:pathLst>
                <a:path w="435" h="88">
                  <a:moveTo>
                    <a:pt x="218" y="88"/>
                  </a:moveTo>
                  <a:lnTo>
                    <a:pt x="0" y="0"/>
                  </a:lnTo>
                  <a:lnTo>
                    <a:pt x="435" y="0"/>
                  </a:lnTo>
                  <a:lnTo>
                    <a:pt x="218" y="8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390167" name="Group 23">
              <a:extLst>
                <a:ext uri="{FF2B5EF4-FFF2-40B4-BE49-F238E27FC236}">
                  <a16:creationId xmlns:a16="http://schemas.microsoft.com/office/drawing/2014/main" id="{2A125893-E04D-4C38-A1BC-71692C827E77}"/>
                </a:ext>
              </a:extLst>
            </p:cNvPr>
            <p:cNvGrpSpPr>
              <a:grpSpLocks/>
            </p:cNvGrpSpPr>
            <p:nvPr/>
          </p:nvGrpSpPr>
          <p:grpSpPr bwMode="auto">
            <a:xfrm>
              <a:off x="595" y="1278"/>
              <a:ext cx="958" cy="479"/>
              <a:chOff x="334" y="1152"/>
              <a:chExt cx="958" cy="479"/>
            </a:xfrm>
          </p:grpSpPr>
          <p:sp>
            <p:nvSpPr>
              <p:cNvPr id="390168" name="Freeform 24">
                <a:extLst>
                  <a:ext uri="{FF2B5EF4-FFF2-40B4-BE49-F238E27FC236}">
                    <a16:creationId xmlns:a16="http://schemas.microsoft.com/office/drawing/2014/main" id="{DECB7756-9E86-4DAF-9D11-60E0AC79E09C}"/>
                  </a:ext>
                </a:extLst>
              </p:cNvPr>
              <p:cNvSpPr>
                <a:spLocks/>
              </p:cNvSpPr>
              <p:nvPr/>
            </p:nvSpPr>
            <p:spPr bwMode="auto">
              <a:xfrm>
                <a:off x="334" y="1152"/>
                <a:ext cx="958" cy="479"/>
              </a:xfrm>
              <a:custGeom>
                <a:avLst/>
                <a:gdLst>
                  <a:gd name="T0" fmla="*/ 1387 w 16634"/>
                  <a:gd name="T1" fmla="*/ 0 h 8316"/>
                  <a:gd name="T2" fmla="*/ 0 w 16634"/>
                  <a:gd name="T3" fmla="*/ 1386 h 8316"/>
                  <a:gd name="T4" fmla="*/ 0 w 16634"/>
                  <a:gd name="T5" fmla="*/ 6930 h 8316"/>
                  <a:gd name="T6" fmla="*/ 1387 w 16634"/>
                  <a:gd name="T7" fmla="*/ 8316 h 8316"/>
                  <a:gd name="T8" fmla="*/ 15248 w 16634"/>
                  <a:gd name="T9" fmla="*/ 8316 h 8316"/>
                  <a:gd name="T10" fmla="*/ 16634 w 16634"/>
                  <a:gd name="T11" fmla="*/ 6930 h 8316"/>
                  <a:gd name="T12" fmla="*/ 16634 w 16634"/>
                  <a:gd name="T13" fmla="*/ 1386 h 8316"/>
                  <a:gd name="T14" fmla="*/ 15248 w 16634"/>
                  <a:gd name="T15" fmla="*/ 0 h 8316"/>
                  <a:gd name="T16" fmla="*/ 1387 w 16634"/>
                  <a:gd name="T17" fmla="*/ 0 h 8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6">
                    <a:moveTo>
                      <a:pt x="1387" y="0"/>
                    </a:moveTo>
                    <a:cubicBezTo>
                      <a:pt x="621" y="0"/>
                      <a:pt x="0" y="620"/>
                      <a:pt x="0" y="1386"/>
                    </a:cubicBezTo>
                    <a:lnTo>
                      <a:pt x="0" y="6930"/>
                    </a:lnTo>
                    <a:cubicBezTo>
                      <a:pt x="0" y="7696"/>
                      <a:pt x="621" y="8316"/>
                      <a:pt x="1387" y="8316"/>
                    </a:cubicBezTo>
                    <a:lnTo>
                      <a:pt x="15248" y="8316"/>
                    </a:lnTo>
                    <a:cubicBezTo>
                      <a:pt x="16013" y="8316"/>
                      <a:pt x="16634" y="7696"/>
                      <a:pt x="16634" y="6930"/>
                    </a:cubicBezTo>
                    <a:lnTo>
                      <a:pt x="16634" y="1386"/>
                    </a:lnTo>
                    <a:cubicBezTo>
                      <a:pt x="16634" y="620"/>
                      <a:pt x="16013" y="0"/>
                      <a:pt x="15248" y="0"/>
                    </a:cubicBezTo>
                    <a:lnTo>
                      <a:pt x="1387" y="0"/>
                    </a:lnTo>
                    <a:close/>
                  </a:path>
                </a:pathLst>
              </a:custGeom>
              <a:solidFill>
                <a:srgbClr val="336699"/>
              </a:solidFill>
              <a:ln w="0">
                <a:solidFill>
                  <a:srgbClr val="000000"/>
                </a:solidFill>
                <a:prstDash val="solid"/>
                <a:round/>
                <a:headEnd/>
                <a:tailEnd/>
              </a:ln>
            </p:spPr>
            <p:txBody>
              <a:bodyPr/>
              <a:lstStyle/>
              <a:p>
                <a:endParaRPr lang="fr-FR"/>
              </a:p>
            </p:txBody>
          </p:sp>
          <p:sp>
            <p:nvSpPr>
              <p:cNvPr id="390169" name="Freeform 25">
                <a:extLst>
                  <a:ext uri="{FF2B5EF4-FFF2-40B4-BE49-F238E27FC236}">
                    <a16:creationId xmlns:a16="http://schemas.microsoft.com/office/drawing/2014/main" id="{48340A6A-B451-4F17-ADA8-1433E3872F96}"/>
                  </a:ext>
                </a:extLst>
              </p:cNvPr>
              <p:cNvSpPr>
                <a:spLocks/>
              </p:cNvSpPr>
              <p:nvPr/>
            </p:nvSpPr>
            <p:spPr bwMode="auto">
              <a:xfrm>
                <a:off x="334" y="1152"/>
                <a:ext cx="958" cy="479"/>
              </a:xfrm>
              <a:custGeom>
                <a:avLst/>
                <a:gdLst>
                  <a:gd name="T0" fmla="*/ 1387 w 16634"/>
                  <a:gd name="T1" fmla="*/ 0 h 8316"/>
                  <a:gd name="T2" fmla="*/ 0 w 16634"/>
                  <a:gd name="T3" fmla="*/ 1386 h 8316"/>
                  <a:gd name="T4" fmla="*/ 0 w 16634"/>
                  <a:gd name="T5" fmla="*/ 6930 h 8316"/>
                  <a:gd name="T6" fmla="*/ 1387 w 16634"/>
                  <a:gd name="T7" fmla="*/ 8316 h 8316"/>
                  <a:gd name="T8" fmla="*/ 15248 w 16634"/>
                  <a:gd name="T9" fmla="*/ 8316 h 8316"/>
                  <a:gd name="T10" fmla="*/ 16634 w 16634"/>
                  <a:gd name="T11" fmla="*/ 6930 h 8316"/>
                  <a:gd name="T12" fmla="*/ 16634 w 16634"/>
                  <a:gd name="T13" fmla="*/ 1386 h 8316"/>
                  <a:gd name="T14" fmla="*/ 15248 w 16634"/>
                  <a:gd name="T15" fmla="*/ 0 h 8316"/>
                  <a:gd name="T16" fmla="*/ 1387 w 16634"/>
                  <a:gd name="T17" fmla="*/ 0 h 8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34" h="8316">
                    <a:moveTo>
                      <a:pt x="1387" y="0"/>
                    </a:moveTo>
                    <a:cubicBezTo>
                      <a:pt x="621" y="0"/>
                      <a:pt x="0" y="620"/>
                      <a:pt x="0" y="1386"/>
                    </a:cubicBezTo>
                    <a:lnTo>
                      <a:pt x="0" y="6930"/>
                    </a:lnTo>
                    <a:cubicBezTo>
                      <a:pt x="0" y="7696"/>
                      <a:pt x="621" y="8316"/>
                      <a:pt x="1387" y="8316"/>
                    </a:cubicBezTo>
                    <a:lnTo>
                      <a:pt x="15248" y="8316"/>
                    </a:lnTo>
                    <a:cubicBezTo>
                      <a:pt x="16013" y="8316"/>
                      <a:pt x="16634" y="7696"/>
                      <a:pt x="16634" y="6930"/>
                    </a:cubicBezTo>
                    <a:lnTo>
                      <a:pt x="16634" y="1386"/>
                    </a:lnTo>
                    <a:cubicBezTo>
                      <a:pt x="16634" y="620"/>
                      <a:pt x="16013" y="0"/>
                      <a:pt x="15248" y="0"/>
                    </a:cubicBezTo>
                    <a:lnTo>
                      <a:pt x="1387"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70" name="Rectangle 26">
              <a:extLst>
                <a:ext uri="{FF2B5EF4-FFF2-40B4-BE49-F238E27FC236}">
                  <a16:creationId xmlns:a16="http://schemas.microsoft.com/office/drawing/2014/main" id="{75047F73-3DB7-4C6A-8378-6B54E24C6436}"/>
                </a:ext>
              </a:extLst>
            </p:cNvPr>
            <p:cNvSpPr>
              <a:spLocks noChangeArrowheads="1"/>
            </p:cNvSpPr>
            <p:nvPr/>
          </p:nvSpPr>
          <p:spPr bwMode="auto">
            <a:xfrm>
              <a:off x="862" y="1442"/>
              <a:ext cx="51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dirty="0" err="1">
                  <a:solidFill>
                    <a:schemeClr val="bg1"/>
                  </a:solidFill>
                  <a:hlinkClick r:id="rId4" action="ppaction://hlinksldjump">
                    <a:extLst>
                      <a:ext uri="{A12FA001-AC4F-418D-AE19-62706E023703}">
                        <ahyp:hlinkClr xmlns:ahyp="http://schemas.microsoft.com/office/drawing/2018/hyperlinkcolor" val="tx"/>
                      </a:ext>
                    </a:extLst>
                  </a:hlinkClick>
                </a:rPr>
                <a:t>Measure</a:t>
              </a:r>
              <a:endParaRPr lang="fr-FR" altLang="fr-FR" sz="1200" dirty="0">
                <a:solidFill>
                  <a:schemeClr val="bg1"/>
                </a:solidFill>
              </a:endParaRPr>
            </a:p>
          </p:txBody>
        </p:sp>
      </p:grpSp>
      <p:grpSp>
        <p:nvGrpSpPr>
          <p:cNvPr id="390171" name="Group 27">
            <a:extLst>
              <a:ext uri="{FF2B5EF4-FFF2-40B4-BE49-F238E27FC236}">
                <a16:creationId xmlns:a16="http://schemas.microsoft.com/office/drawing/2014/main" id="{BB4F3D38-F754-4357-A219-18E6F09B8336}"/>
              </a:ext>
            </a:extLst>
          </p:cNvPr>
          <p:cNvGrpSpPr>
            <a:grpSpLocks/>
          </p:cNvGrpSpPr>
          <p:nvPr/>
        </p:nvGrpSpPr>
        <p:grpSpPr bwMode="auto">
          <a:xfrm>
            <a:off x="2451100" y="3295139"/>
            <a:ext cx="6062662" cy="957263"/>
            <a:chOff x="595" y="1836"/>
            <a:chExt cx="3819" cy="603"/>
          </a:xfrm>
        </p:grpSpPr>
        <p:sp>
          <p:nvSpPr>
            <p:cNvPr id="390172" name="Freeform 28">
              <a:extLst>
                <a:ext uri="{FF2B5EF4-FFF2-40B4-BE49-F238E27FC236}">
                  <a16:creationId xmlns:a16="http://schemas.microsoft.com/office/drawing/2014/main" id="{DB39674B-B1AB-44AA-9D25-3C9E921F4F0F}"/>
                </a:ext>
              </a:extLst>
            </p:cNvPr>
            <p:cNvSpPr>
              <a:spLocks/>
            </p:cNvSpPr>
            <p:nvPr/>
          </p:nvSpPr>
          <p:spPr bwMode="auto">
            <a:xfrm>
              <a:off x="857" y="1836"/>
              <a:ext cx="435" cy="87"/>
            </a:xfrm>
            <a:custGeom>
              <a:avLst/>
              <a:gdLst>
                <a:gd name="T0" fmla="*/ 218 w 435"/>
                <a:gd name="T1" fmla="*/ 87 h 87"/>
                <a:gd name="T2" fmla="*/ 0 w 435"/>
                <a:gd name="T3" fmla="*/ 0 h 87"/>
                <a:gd name="T4" fmla="*/ 435 w 435"/>
                <a:gd name="T5" fmla="*/ 0 h 87"/>
                <a:gd name="T6" fmla="*/ 218 w 435"/>
                <a:gd name="T7" fmla="*/ 87 h 87"/>
              </a:gdLst>
              <a:ahLst/>
              <a:cxnLst>
                <a:cxn ang="0">
                  <a:pos x="T0" y="T1"/>
                </a:cxn>
                <a:cxn ang="0">
                  <a:pos x="T2" y="T3"/>
                </a:cxn>
                <a:cxn ang="0">
                  <a:pos x="T4" y="T5"/>
                </a:cxn>
                <a:cxn ang="0">
                  <a:pos x="T6" y="T7"/>
                </a:cxn>
              </a:cxnLst>
              <a:rect l="0" t="0" r="r" b="b"/>
              <a:pathLst>
                <a:path w="435" h="87">
                  <a:moveTo>
                    <a:pt x="218" y="87"/>
                  </a:moveTo>
                  <a:lnTo>
                    <a:pt x="0" y="0"/>
                  </a:lnTo>
                  <a:lnTo>
                    <a:pt x="435" y="0"/>
                  </a:lnTo>
                  <a:lnTo>
                    <a:pt x="218" y="8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390173" name="Group 29">
              <a:extLst>
                <a:ext uri="{FF2B5EF4-FFF2-40B4-BE49-F238E27FC236}">
                  <a16:creationId xmlns:a16="http://schemas.microsoft.com/office/drawing/2014/main" id="{4BB8E402-E927-4544-9B75-7E7A80F6ECFD}"/>
                </a:ext>
              </a:extLst>
            </p:cNvPr>
            <p:cNvGrpSpPr>
              <a:grpSpLocks/>
            </p:cNvGrpSpPr>
            <p:nvPr/>
          </p:nvGrpSpPr>
          <p:grpSpPr bwMode="auto">
            <a:xfrm>
              <a:off x="595" y="1961"/>
              <a:ext cx="958" cy="478"/>
              <a:chOff x="334" y="1835"/>
              <a:chExt cx="958" cy="478"/>
            </a:xfrm>
          </p:grpSpPr>
          <p:sp>
            <p:nvSpPr>
              <p:cNvPr id="390174" name="Freeform 30">
                <a:extLst>
                  <a:ext uri="{FF2B5EF4-FFF2-40B4-BE49-F238E27FC236}">
                    <a16:creationId xmlns:a16="http://schemas.microsoft.com/office/drawing/2014/main" id="{3F54B88F-670A-4139-9BF9-800C1702E306}"/>
                  </a:ext>
                </a:extLst>
              </p:cNvPr>
              <p:cNvSpPr>
                <a:spLocks/>
              </p:cNvSpPr>
              <p:nvPr/>
            </p:nvSpPr>
            <p:spPr bwMode="auto">
              <a:xfrm>
                <a:off x="334" y="1835"/>
                <a:ext cx="958" cy="478"/>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solidFill>
                <a:srgbClr val="336699"/>
              </a:solidFill>
              <a:ln w="0">
                <a:solidFill>
                  <a:srgbClr val="000000"/>
                </a:solidFill>
                <a:prstDash val="solid"/>
                <a:round/>
                <a:headEnd/>
                <a:tailEnd/>
              </a:ln>
            </p:spPr>
            <p:txBody>
              <a:bodyPr/>
              <a:lstStyle/>
              <a:p>
                <a:endParaRPr lang="fr-FR"/>
              </a:p>
            </p:txBody>
          </p:sp>
          <p:sp>
            <p:nvSpPr>
              <p:cNvPr id="390175" name="Freeform 31">
                <a:extLst>
                  <a:ext uri="{FF2B5EF4-FFF2-40B4-BE49-F238E27FC236}">
                    <a16:creationId xmlns:a16="http://schemas.microsoft.com/office/drawing/2014/main" id="{9F538BDC-A728-4EEE-A80C-D39304A6CBD6}"/>
                  </a:ext>
                </a:extLst>
              </p:cNvPr>
              <p:cNvSpPr>
                <a:spLocks/>
              </p:cNvSpPr>
              <p:nvPr/>
            </p:nvSpPr>
            <p:spPr bwMode="auto">
              <a:xfrm>
                <a:off x="334" y="1835"/>
                <a:ext cx="958" cy="478"/>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76" name="Rectangle 32">
              <a:extLst>
                <a:ext uri="{FF2B5EF4-FFF2-40B4-BE49-F238E27FC236}">
                  <a16:creationId xmlns:a16="http://schemas.microsoft.com/office/drawing/2014/main" id="{921D2EA4-740A-46F4-987E-DF4F28EA99EA}"/>
                </a:ext>
              </a:extLst>
            </p:cNvPr>
            <p:cNvSpPr>
              <a:spLocks noChangeArrowheads="1"/>
            </p:cNvSpPr>
            <p:nvPr/>
          </p:nvSpPr>
          <p:spPr bwMode="auto">
            <a:xfrm>
              <a:off x="884" y="2124"/>
              <a:ext cx="47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a:solidFill>
                    <a:srgbClr val="FFFFFF"/>
                  </a:solidFill>
                </a:rPr>
                <a:t>Analyze</a:t>
              </a:r>
              <a:endParaRPr lang="fr-FR" altLang="fr-FR" sz="1200"/>
            </a:p>
          </p:txBody>
        </p:sp>
        <p:sp>
          <p:nvSpPr>
            <p:cNvPr id="390177" name="Rectangle 33">
              <a:extLst>
                <a:ext uri="{FF2B5EF4-FFF2-40B4-BE49-F238E27FC236}">
                  <a16:creationId xmlns:a16="http://schemas.microsoft.com/office/drawing/2014/main" id="{2DB13C17-F355-475C-8298-F1041A5DFC1F}"/>
                </a:ext>
              </a:extLst>
            </p:cNvPr>
            <p:cNvSpPr>
              <a:spLocks noChangeArrowheads="1"/>
            </p:cNvSpPr>
            <p:nvPr/>
          </p:nvSpPr>
          <p:spPr bwMode="auto">
            <a:xfrm>
              <a:off x="1990" y="1961"/>
              <a:ext cx="242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lnSpc>
                  <a:spcPct val="85000"/>
                </a:lnSpc>
                <a:spcBef>
                  <a:spcPct val="40000"/>
                </a:spcBef>
                <a:buClr>
                  <a:schemeClr val="accent2"/>
                </a:buClr>
                <a:buSzPct val="130000"/>
              </a:pPr>
              <a:endParaRPr lang="fr-FR" altLang="fr-FR" sz="1700">
                <a:solidFill>
                  <a:srgbClr val="003399"/>
                </a:solidFill>
              </a:endParaRPr>
            </a:p>
            <a:p>
              <a:pPr algn="l" eaLnBrk="0" hangingPunct="0">
                <a:lnSpc>
                  <a:spcPct val="85000"/>
                </a:lnSpc>
                <a:spcBef>
                  <a:spcPct val="40000"/>
                </a:spcBef>
                <a:buClr>
                  <a:schemeClr val="accent2"/>
                </a:buClr>
                <a:buSzPct val="130000"/>
              </a:pPr>
              <a:r>
                <a:rPr lang="fr-FR" altLang="fr-FR" sz="1700">
                  <a:solidFill>
                    <a:srgbClr val="003399"/>
                  </a:solidFill>
                </a:rPr>
                <a:t>Identifier les causes racine et les vérifier</a:t>
              </a:r>
            </a:p>
          </p:txBody>
        </p:sp>
        <p:sp>
          <p:nvSpPr>
            <p:cNvPr id="390178" name="Freeform 34">
              <a:extLst>
                <a:ext uri="{FF2B5EF4-FFF2-40B4-BE49-F238E27FC236}">
                  <a16:creationId xmlns:a16="http://schemas.microsoft.com/office/drawing/2014/main" id="{A8BFF3D2-A740-403B-A76A-BA18BD521EE8}"/>
                </a:ext>
              </a:extLst>
            </p:cNvPr>
            <p:cNvSpPr>
              <a:spLocks/>
            </p:cNvSpPr>
            <p:nvPr/>
          </p:nvSpPr>
          <p:spPr bwMode="auto">
            <a:xfrm>
              <a:off x="857" y="1836"/>
              <a:ext cx="435" cy="87"/>
            </a:xfrm>
            <a:custGeom>
              <a:avLst/>
              <a:gdLst>
                <a:gd name="T0" fmla="*/ 218 w 435"/>
                <a:gd name="T1" fmla="*/ 87 h 87"/>
                <a:gd name="T2" fmla="*/ 0 w 435"/>
                <a:gd name="T3" fmla="*/ 0 h 87"/>
                <a:gd name="T4" fmla="*/ 435 w 435"/>
                <a:gd name="T5" fmla="*/ 0 h 87"/>
                <a:gd name="T6" fmla="*/ 218 w 435"/>
                <a:gd name="T7" fmla="*/ 87 h 87"/>
              </a:gdLst>
              <a:ahLst/>
              <a:cxnLst>
                <a:cxn ang="0">
                  <a:pos x="T0" y="T1"/>
                </a:cxn>
                <a:cxn ang="0">
                  <a:pos x="T2" y="T3"/>
                </a:cxn>
                <a:cxn ang="0">
                  <a:pos x="T4" y="T5"/>
                </a:cxn>
                <a:cxn ang="0">
                  <a:pos x="T6" y="T7"/>
                </a:cxn>
              </a:cxnLst>
              <a:rect l="0" t="0" r="r" b="b"/>
              <a:pathLst>
                <a:path w="435" h="87">
                  <a:moveTo>
                    <a:pt x="218" y="87"/>
                  </a:moveTo>
                  <a:lnTo>
                    <a:pt x="0" y="0"/>
                  </a:lnTo>
                  <a:lnTo>
                    <a:pt x="435" y="0"/>
                  </a:lnTo>
                  <a:lnTo>
                    <a:pt x="218" y="8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390179" name="Group 35">
              <a:extLst>
                <a:ext uri="{FF2B5EF4-FFF2-40B4-BE49-F238E27FC236}">
                  <a16:creationId xmlns:a16="http://schemas.microsoft.com/office/drawing/2014/main" id="{FEF73852-2986-40D6-91DD-A27C90A5F365}"/>
                </a:ext>
              </a:extLst>
            </p:cNvPr>
            <p:cNvGrpSpPr>
              <a:grpSpLocks/>
            </p:cNvGrpSpPr>
            <p:nvPr/>
          </p:nvGrpSpPr>
          <p:grpSpPr bwMode="auto">
            <a:xfrm>
              <a:off x="595" y="1961"/>
              <a:ext cx="958" cy="478"/>
              <a:chOff x="334" y="1835"/>
              <a:chExt cx="958" cy="478"/>
            </a:xfrm>
          </p:grpSpPr>
          <p:sp>
            <p:nvSpPr>
              <p:cNvPr id="390180" name="Freeform 36">
                <a:extLst>
                  <a:ext uri="{FF2B5EF4-FFF2-40B4-BE49-F238E27FC236}">
                    <a16:creationId xmlns:a16="http://schemas.microsoft.com/office/drawing/2014/main" id="{BEEC9DFA-EC5F-421A-AD62-C4085310E450}"/>
                  </a:ext>
                </a:extLst>
              </p:cNvPr>
              <p:cNvSpPr>
                <a:spLocks/>
              </p:cNvSpPr>
              <p:nvPr/>
            </p:nvSpPr>
            <p:spPr bwMode="auto">
              <a:xfrm>
                <a:off x="334" y="1835"/>
                <a:ext cx="958" cy="478"/>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solidFill>
                <a:srgbClr val="336699"/>
              </a:solidFill>
              <a:ln w="0">
                <a:solidFill>
                  <a:srgbClr val="000000"/>
                </a:solidFill>
                <a:prstDash val="solid"/>
                <a:round/>
                <a:headEnd/>
                <a:tailEnd/>
              </a:ln>
            </p:spPr>
            <p:txBody>
              <a:bodyPr/>
              <a:lstStyle/>
              <a:p>
                <a:endParaRPr lang="fr-FR"/>
              </a:p>
            </p:txBody>
          </p:sp>
          <p:sp>
            <p:nvSpPr>
              <p:cNvPr id="390181" name="Freeform 37">
                <a:extLst>
                  <a:ext uri="{FF2B5EF4-FFF2-40B4-BE49-F238E27FC236}">
                    <a16:creationId xmlns:a16="http://schemas.microsoft.com/office/drawing/2014/main" id="{27968F2B-4237-4FD3-B8E4-86488182C87A}"/>
                  </a:ext>
                </a:extLst>
              </p:cNvPr>
              <p:cNvSpPr>
                <a:spLocks/>
              </p:cNvSpPr>
              <p:nvPr/>
            </p:nvSpPr>
            <p:spPr bwMode="auto">
              <a:xfrm>
                <a:off x="334" y="1835"/>
                <a:ext cx="958" cy="478"/>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82" name="Rectangle 38">
              <a:extLst>
                <a:ext uri="{FF2B5EF4-FFF2-40B4-BE49-F238E27FC236}">
                  <a16:creationId xmlns:a16="http://schemas.microsoft.com/office/drawing/2014/main" id="{6E303FDF-DB4F-4B52-BD71-23733C9FC379}"/>
                </a:ext>
              </a:extLst>
            </p:cNvPr>
            <p:cNvSpPr>
              <a:spLocks noChangeArrowheads="1"/>
            </p:cNvSpPr>
            <p:nvPr/>
          </p:nvSpPr>
          <p:spPr bwMode="auto">
            <a:xfrm>
              <a:off x="884" y="2124"/>
              <a:ext cx="47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dirty="0" err="1">
                  <a:solidFill>
                    <a:schemeClr val="bg1"/>
                  </a:solidFill>
                  <a:hlinkClick r:id="rId5" action="ppaction://hlinksldjump">
                    <a:extLst>
                      <a:ext uri="{A12FA001-AC4F-418D-AE19-62706E023703}">
                        <ahyp:hlinkClr xmlns:ahyp="http://schemas.microsoft.com/office/drawing/2018/hyperlinkcolor" val="tx"/>
                      </a:ext>
                    </a:extLst>
                  </a:hlinkClick>
                </a:rPr>
                <a:t>Analyze</a:t>
              </a:r>
              <a:endParaRPr lang="fr-FR" altLang="fr-FR" sz="1200" dirty="0">
                <a:solidFill>
                  <a:schemeClr val="bg1"/>
                </a:solidFill>
              </a:endParaRPr>
            </a:p>
          </p:txBody>
        </p:sp>
      </p:grpSp>
      <p:grpSp>
        <p:nvGrpSpPr>
          <p:cNvPr id="390183" name="Group 39">
            <a:extLst>
              <a:ext uri="{FF2B5EF4-FFF2-40B4-BE49-F238E27FC236}">
                <a16:creationId xmlns:a16="http://schemas.microsoft.com/office/drawing/2014/main" id="{8A121E3D-6426-4C68-9D1E-B7683FA46290}"/>
              </a:ext>
            </a:extLst>
          </p:cNvPr>
          <p:cNvGrpSpPr>
            <a:grpSpLocks/>
          </p:cNvGrpSpPr>
          <p:nvPr/>
        </p:nvGrpSpPr>
        <p:grpSpPr bwMode="auto">
          <a:xfrm>
            <a:off x="2451101" y="4354002"/>
            <a:ext cx="5773737" cy="1050925"/>
            <a:chOff x="595" y="2503"/>
            <a:chExt cx="3637" cy="662"/>
          </a:xfrm>
        </p:grpSpPr>
        <p:grpSp>
          <p:nvGrpSpPr>
            <p:cNvPr id="390184" name="Group 40">
              <a:extLst>
                <a:ext uri="{FF2B5EF4-FFF2-40B4-BE49-F238E27FC236}">
                  <a16:creationId xmlns:a16="http://schemas.microsoft.com/office/drawing/2014/main" id="{D3CB66DC-C475-441B-962B-B7D4217F14A3}"/>
                </a:ext>
              </a:extLst>
            </p:cNvPr>
            <p:cNvGrpSpPr>
              <a:grpSpLocks/>
            </p:cNvGrpSpPr>
            <p:nvPr/>
          </p:nvGrpSpPr>
          <p:grpSpPr bwMode="auto">
            <a:xfrm>
              <a:off x="595" y="2636"/>
              <a:ext cx="958" cy="479"/>
              <a:chOff x="334" y="2510"/>
              <a:chExt cx="958" cy="479"/>
            </a:xfrm>
          </p:grpSpPr>
          <p:sp>
            <p:nvSpPr>
              <p:cNvPr id="390185" name="Freeform 41">
                <a:extLst>
                  <a:ext uri="{FF2B5EF4-FFF2-40B4-BE49-F238E27FC236}">
                    <a16:creationId xmlns:a16="http://schemas.microsoft.com/office/drawing/2014/main" id="{3BA197E4-0138-4E52-9215-695A7AD1CCA7}"/>
                  </a:ext>
                </a:extLst>
              </p:cNvPr>
              <p:cNvSpPr>
                <a:spLocks/>
              </p:cNvSpPr>
              <p:nvPr/>
            </p:nvSpPr>
            <p:spPr bwMode="auto">
              <a:xfrm>
                <a:off x="334" y="2510"/>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solidFill>
                <a:srgbClr val="336699"/>
              </a:solidFill>
              <a:ln w="0">
                <a:solidFill>
                  <a:srgbClr val="000000"/>
                </a:solidFill>
                <a:prstDash val="solid"/>
                <a:round/>
                <a:headEnd/>
                <a:tailEnd/>
              </a:ln>
            </p:spPr>
            <p:txBody>
              <a:bodyPr/>
              <a:lstStyle/>
              <a:p>
                <a:endParaRPr lang="fr-FR"/>
              </a:p>
            </p:txBody>
          </p:sp>
          <p:sp>
            <p:nvSpPr>
              <p:cNvPr id="390186" name="Freeform 42">
                <a:extLst>
                  <a:ext uri="{FF2B5EF4-FFF2-40B4-BE49-F238E27FC236}">
                    <a16:creationId xmlns:a16="http://schemas.microsoft.com/office/drawing/2014/main" id="{AA0116AE-E8A8-4771-8F5E-10F5E21899F3}"/>
                  </a:ext>
                </a:extLst>
              </p:cNvPr>
              <p:cNvSpPr>
                <a:spLocks/>
              </p:cNvSpPr>
              <p:nvPr/>
            </p:nvSpPr>
            <p:spPr bwMode="auto">
              <a:xfrm>
                <a:off x="334" y="2510"/>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87" name="Rectangle 43">
              <a:extLst>
                <a:ext uri="{FF2B5EF4-FFF2-40B4-BE49-F238E27FC236}">
                  <a16:creationId xmlns:a16="http://schemas.microsoft.com/office/drawing/2014/main" id="{B1853295-D861-4CAF-87B7-13FFD51DFB2A}"/>
                </a:ext>
              </a:extLst>
            </p:cNvPr>
            <p:cNvSpPr>
              <a:spLocks noChangeArrowheads="1"/>
            </p:cNvSpPr>
            <p:nvPr/>
          </p:nvSpPr>
          <p:spPr bwMode="auto">
            <a:xfrm>
              <a:off x="871" y="2800"/>
              <a:ext cx="49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a:solidFill>
                    <a:srgbClr val="FFFFFF"/>
                  </a:solidFill>
                </a:rPr>
                <a:t>Improve</a:t>
              </a:r>
              <a:endParaRPr lang="fr-FR" altLang="fr-FR" sz="1200"/>
            </a:p>
          </p:txBody>
        </p:sp>
        <p:sp>
          <p:nvSpPr>
            <p:cNvPr id="390188" name="Freeform 44">
              <a:extLst>
                <a:ext uri="{FF2B5EF4-FFF2-40B4-BE49-F238E27FC236}">
                  <a16:creationId xmlns:a16="http://schemas.microsoft.com/office/drawing/2014/main" id="{7CA0DEEE-5E39-491D-9C38-0CB7E335DE9F}"/>
                </a:ext>
              </a:extLst>
            </p:cNvPr>
            <p:cNvSpPr>
              <a:spLocks/>
            </p:cNvSpPr>
            <p:nvPr/>
          </p:nvSpPr>
          <p:spPr bwMode="auto">
            <a:xfrm>
              <a:off x="857" y="2503"/>
              <a:ext cx="435" cy="87"/>
            </a:xfrm>
            <a:custGeom>
              <a:avLst/>
              <a:gdLst>
                <a:gd name="T0" fmla="*/ 218 w 435"/>
                <a:gd name="T1" fmla="*/ 87 h 87"/>
                <a:gd name="T2" fmla="*/ 0 w 435"/>
                <a:gd name="T3" fmla="*/ 0 h 87"/>
                <a:gd name="T4" fmla="*/ 435 w 435"/>
                <a:gd name="T5" fmla="*/ 0 h 87"/>
                <a:gd name="T6" fmla="*/ 218 w 435"/>
                <a:gd name="T7" fmla="*/ 87 h 87"/>
              </a:gdLst>
              <a:ahLst/>
              <a:cxnLst>
                <a:cxn ang="0">
                  <a:pos x="T0" y="T1"/>
                </a:cxn>
                <a:cxn ang="0">
                  <a:pos x="T2" y="T3"/>
                </a:cxn>
                <a:cxn ang="0">
                  <a:pos x="T4" y="T5"/>
                </a:cxn>
                <a:cxn ang="0">
                  <a:pos x="T6" y="T7"/>
                </a:cxn>
              </a:cxnLst>
              <a:rect l="0" t="0" r="r" b="b"/>
              <a:pathLst>
                <a:path w="435" h="87">
                  <a:moveTo>
                    <a:pt x="218" y="87"/>
                  </a:moveTo>
                  <a:lnTo>
                    <a:pt x="0" y="0"/>
                  </a:lnTo>
                  <a:lnTo>
                    <a:pt x="435" y="0"/>
                  </a:lnTo>
                  <a:lnTo>
                    <a:pt x="218" y="8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0189" name="Rectangle 45">
              <a:extLst>
                <a:ext uri="{FF2B5EF4-FFF2-40B4-BE49-F238E27FC236}">
                  <a16:creationId xmlns:a16="http://schemas.microsoft.com/office/drawing/2014/main" id="{8571E96B-B002-437C-B41C-8F4B0190BC0F}"/>
                </a:ext>
              </a:extLst>
            </p:cNvPr>
            <p:cNvSpPr>
              <a:spLocks noChangeArrowheads="1"/>
            </p:cNvSpPr>
            <p:nvPr/>
          </p:nvSpPr>
          <p:spPr bwMode="auto">
            <a:xfrm>
              <a:off x="1990" y="2618"/>
              <a:ext cx="2242"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lnSpc>
                  <a:spcPct val="85000"/>
                </a:lnSpc>
                <a:spcBef>
                  <a:spcPct val="40000"/>
                </a:spcBef>
                <a:buClr>
                  <a:schemeClr val="accent2"/>
                </a:buClr>
                <a:buSzPct val="130000"/>
              </a:pPr>
              <a:r>
                <a:rPr lang="fr-FR" altLang="fr-FR" sz="1700">
                  <a:solidFill>
                    <a:srgbClr val="003399"/>
                  </a:solidFill>
                </a:rPr>
                <a:t>Sélectionner les meilleures solutions </a:t>
              </a:r>
            </a:p>
            <a:p>
              <a:pPr algn="l" eaLnBrk="0" hangingPunct="0">
                <a:lnSpc>
                  <a:spcPct val="85000"/>
                </a:lnSpc>
                <a:spcBef>
                  <a:spcPct val="40000"/>
                </a:spcBef>
                <a:buClr>
                  <a:schemeClr val="accent2"/>
                </a:buClr>
                <a:buSzPct val="130000"/>
              </a:pPr>
              <a:r>
                <a:rPr lang="fr-FR" altLang="fr-FR" sz="1700">
                  <a:solidFill>
                    <a:srgbClr val="003399"/>
                  </a:solidFill>
                </a:rPr>
                <a:t>Tester les solutions </a:t>
              </a:r>
            </a:p>
            <a:p>
              <a:pPr algn="l" eaLnBrk="0" hangingPunct="0">
                <a:lnSpc>
                  <a:spcPct val="85000"/>
                </a:lnSpc>
                <a:spcBef>
                  <a:spcPct val="40000"/>
                </a:spcBef>
                <a:buClr>
                  <a:schemeClr val="accent2"/>
                </a:buClr>
                <a:buSzPct val="130000"/>
              </a:pPr>
              <a:r>
                <a:rPr lang="fr-FR" altLang="fr-FR" sz="1700">
                  <a:solidFill>
                    <a:srgbClr val="003399"/>
                  </a:solidFill>
                </a:rPr>
                <a:t>Implémenter les améliorations</a:t>
              </a:r>
              <a:endParaRPr lang="fr-FR" altLang="fr-FR" sz="1200"/>
            </a:p>
          </p:txBody>
        </p:sp>
        <p:grpSp>
          <p:nvGrpSpPr>
            <p:cNvPr id="390190" name="Group 46">
              <a:extLst>
                <a:ext uri="{FF2B5EF4-FFF2-40B4-BE49-F238E27FC236}">
                  <a16:creationId xmlns:a16="http://schemas.microsoft.com/office/drawing/2014/main" id="{C3E97694-6769-41D0-9941-96BA34ADE444}"/>
                </a:ext>
              </a:extLst>
            </p:cNvPr>
            <p:cNvGrpSpPr>
              <a:grpSpLocks/>
            </p:cNvGrpSpPr>
            <p:nvPr/>
          </p:nvGrpSpPr>
          <p:grpSpPr bwMode="auto">
            <a:xfrm>
              <a:off x="595" y="2618"/>
              <a:ext cx="958" cy="479"/>
              <a:chOff x="334" y="2510"/>
              <a:chExt cx="958" cy="479"/>
            </a:xfrm>
          </p:grpSpPr>
          <p:sp>
            <p:nvSpPr>
              <p:cNvPr id="390191" name="Freeform 47">
                <a:extLst>
                  <a:ext uri="{FF2B5EF4-FFF2-40B4-BE49-F238E27FC236}">
                    <a16:creationId xmlns:a16="http://schemas.microsoft.com/office/drawing/2014/main" id="{907B48B9-6037-4A9D-9A44-660276A61508}"/>
                  </a:ext>
                </a:extLst>
              </p:cNvPr>
              <p:cNvSpPr>
                <a:spLocks/>
              </p:cNvSpPr>
              <p:nvPr/>
            </p:nvSpPr>
            <p:spPr bwMode="auto">
              <a:xfrm>
                <a:off x="334" y="2510"/>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solidFill>
                <a:srgbClr val="336699"/>
              </a:solidFill>
              <a:ln w="0">
                <a:solidFill>
                  <a:srgbClr val="000000"/>
                </a:solidFill>
                <a:prstDash val="solid"/>
                <a:round/>
                <a:headEnd/>
                <a:tailEnd/>
              </a:ln>
            </p:spPr>
            <p:txBody>
              <a:bodyPr/>
              <a:lstStyle/>
              <a:p>
                <a:endParaRPr lang="fr-FR"/>
              </a:p>
            </p:txBody>
          </p:sp>
          <p:sp>
            <p:nvSpPr>
              <p:cNvPr id="390192" name="Freeform 48">
                <a:extLst>
                  <a:ext uri="{FF2B5EF4-FFF2-40B4-BE49-F238E27FC236}">
                    <a16:creationId xmlns:a16="http://schemas.microsoft.com/office/drawing/2014/main" id="{C9F01281-293B-4CEA-A5C1-7F32CDE32BEC}"/>
                  </a:ext>
                </a:extLst>
              </p:cNvPr>
              <p:cNvSpPr>
                <a:spLocks/>
              </p:cNvSpPr>
              <p:nvPr/>
            </p:nvSpPr>
            <p:spPr bwMode="auto">
              <a:xfrm>
                <a:off x="334" y="2510"/>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93" name="Rectangle 49">
              <a:extLst>
                <a:ext uri="{FF2B5EF4-FFF2-40B4-BE49-F238E27FC236}">
                  <a16:creationId xmlns:a16="http://schemas.microsoft.com/office/drawing/2014/main" id="{18C97677-8A7C-4859-B181-BABC1FFA9479}"/>
                </a:ext>
              </a:extLst>
            </p:cNvPr>
            <p:cNvSpPr>
              <a:spLocks noChangeArrowheads="1"/>
            </p:cNvSpPr>
            <p:nvPr/>
          </p:nvSpPr>
          <p:spPr bwMode="auto">
            <a:xfrm>
              <a:off x="871" y="2800"/>
              <a:ext cx="49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dirty="0" err="1">
                  <a:solidFill>
                    <a:schemeClr val="bg1"/>
                  </a:solidFill>
                  <a:hlinkClick r:id="rId6" action="ppaction://hlinksldjump">
                    <a:extLst>
                      <a:ext uri="{A12FA001-AC4F-418D-AE19-62706E023703}">
                        <ahyp:hlinkClr xmlns:ahyp="http://schemas.microsoft.com/office/drawing/2018/hyperlinkcolor" val="tx"/>
                      </a:ext>
                    </a:extLst>
                  </a:hlinkClick>
                </a:rPr>
                <a:t>Improve</a:t>
              </a:r>
              <a:endParaRPr lang="fr-FR" altLang="fr-FR" sz="1200" dirty="0">
                <a:solidFill>
                  <a:schemeClr val="bg1"/>
                </a:solidFill>
              </a:endParaRPr>
            </a:p>
          </p:txBody>
        </p:sp>
        <p:sp>
          <p:nvSpPr>
            <p:cNvPr id="390194" name="Freeform 50">
              <a:extLst>
                <a:ext uri="{FF2B5EF4-FFF2-40B4-BE49-F238E27FC236}">
                  <a16:creationId xmlns:a16="http://schemas.microsoft.com/office/drawing/2014/main" id="{0D60A310-59D9-4FA7-BAB8-CDE479F13A9A}"/>
                </a:ext>
              </a:extLst>
            </p:cNvPr>
            <p:cNvSpPr>
              <a:spLocks/>
            </p:cNvSpPr>
            <p:nvPr/>
          </p:nvSpPr>
          <p:spPr bwMode="auto">
            <a:xfrm>
              <a:off x="857" y="2503"/>
              <a:ext cx="435" cy="87"/>
            </a:xfrm>
            <a:custGeom>
              <a:avLst/>
              <a:gdLst>
                <a:gd name="T0" fmla="*/ 218 w 435"/>
                <a:gd name="T1" fmla="*/ 87 h 87"/>
                <a:gd name="T2" fmla="*/ 0 w 435"/>
                <a:gd name="T3" fmla="*/ 0 h 87"/>
                <a:gd name="T4" fmla="*/ 435 w 435"/>
                <a:gd name="T5" fmla="*/ 0 h 87"/>
                <a:gd name="T6" fmla="*/ 218 w 435"/>
                <a:gd name="T7" fmla="*/ 87 h 87"/>
              </a:gdLst>
              <a:ahLst/>
              <a:cxnLst>
                <a:cxn ang="0">
                  <a:pos x="T0" y="T1"/>
                </a:cxn>
                <a:cxn ang="0">
                  <a:pos x="T2" y="T3"/>
                </a:cxn>
                <a:cxn ang="0">
                  <a:pos x="T4" y="T5"/>
                </a:cxn>
                <a:cxn ang="0">
                  <a:pos x="T6" y="T7"/>
                </a:cxn>
              </a:cxnLst>
              <a:rect l="0" t="0" r="r" b="b"/>
              <a:pathLst>
                <a:path w="435" h="87">
                  <a:moveTo>
                    <a:pt x="218" y="87"/>
                  </a:moveTo>
                  <a:lnTo>
                    <a:pt x="0" y="0"/>
                  </a:lnTo>
                  <a:lnTo>
                    <a:pt x="435" y="0"/>
                  </a:lnTo>
                  <a:lnTo>
                    <a:pt x="218" y="8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390195" name="Group 51">
            <a:extLst>
              <a:ext uri="{FF2B5EF4-FFF2-40B4-BE49-F238E27FC236}">
                <a16:creationId xmlns:a16="http://schemas.microsoft.com/office/drawing/2014/main" id="{2E15DF5B-A3B9-4183-8D0C-3738797D1769}"/>
              </a:ext>
            </a:extLst>
          </p:cNvPr>
          <p:cNvGrpSpPr>
            <a:grpSpLocks/>
          </p:cNvGrpSpPr>
          <p:nvPr/>
        </p:nvGrpSpPr>
        <p:grpSpPr bwMode="auto">
          <a:xfrm>
            <a:off x="2451101" y="5454138"/>
            <a:ext cx="6446837" cy="1011238"/>
            <a:chOff x="595" y="3196"/>
            <a:chExt cx="4061" cy="637"/>
          </a:xfrm>
        </p:grpSpPr>
        <p:grpSp>
          <p:nvGrpSpPr>
            <p:cNvPr id="390196" name="Group 52">
              <a:extLst>
                <a:ext uri="{FF2B5EF4-FFF2-40B4-BE49-F238E27FC236}">
                  <a16:creationId xmlns:a16="http://schemas.microsoft.com/office/drawing/2014/main" id="{772AE49B-C28F-4077-B851-BAB931C33816}"/>
                </a:ext>
              </a:extLst>
            </p:cNvPr>
            <p:cNvGrpSpPr>
              <a:grpSpLocks/>
            </p:cNvGrpSpPr>
            <p:nvPr/>
          </p:nvGrpSpPr>
          <p:grpSpPr bwMode="auto">
            <a:xfrm>
              <a:off x="595" y="3354"/>
              <a:ext cx="958" cy="479"/>
              <a:chOff x="334" y="3228"/>
              <a:chExt cx="958" cy="479"/>
            </a:xfrm>
          </p:grpSpPr>
          <p:sp>
            <p:nvSpPr>
              <p:cNvPr id="390197" name="Freeform 53">
                <a:extLst>
                  <a:ext uri="{FF2B5EF4-FFF2-40B4-BE49-F238E27FC236}">
                    <a16:creationId xmlns:a16="http://schemas.microsoft.com/office/drawing/2014/main" id="{797419C3-895F-46EB-B984-4587B8D92FC5}"/>
                  </a:ext>
                </a:extLst>
              </p:cNvPr>
              <p:cNvSpPr>
                <a:spLocks/>
              </p:cNvSpPr>
              <p:nvPr/>
            </p:nvSpPr>
            <p:spPr bwMode="auto">
              <a:xfrm>
                <a:off x="334" y="3228"/>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solidFill>
                <a:srgbClr val="336699"/>
              </a:solidFill>
              <a:ln w="0">
                <a:solidFill>
                  <a:srgbClr val="000000"/>
                </a:solidFill>
                <a:prstDash val="solid"/>
                <a:round/>
                <a:headEnd/>
                <a:tailEnd/>
              </a:ln>
            </p:spPr>
            <p:txBody>
              <a:bodyPr/>
              <a:lstStyle/>
              <a:p>
                <a:endParaRPr lang="fr-FR"/>
              </a:p>
            </p:txBody>
          </p:sp>
          <p:sp>
            <p:nvSpPr>
              <p:cNvPr id="390198" name="Freeform 54">
                <a:extLst>
                  <a:ext uri="{FF2B5EF4-FFF2-40B4-BE49-F238E27FC236}">
                    <a16:creationId xmlns:a16="http://schemas.microsoft.com/office/drawing/2014/main" id="{7B3F3B00-61C2-48CD-A278-34F3FDCD1DCE}"/>
                  </a:ext>
                </a:extLst>
              </p:cNvPr>
              <p:cNvSpPr>
                <a:spLocks/>
              </p:cNvSpPr>
              <p:nvPr/>
            </p:nvSpPr>
            <p:spPr bwMode="auto">
              <a:xfrm>
                <a:off x="334" y="3228"/>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199" name="Rectangle 55">
              <a:extLst>
                <a:ext uri="{FF2B5EF4-FFF2-40B4-BE49-F238E27FC236}">
                  <a16:creationId xmlns:a16="http://schemas.microsoft.com/office/drawing/2014/main" id="{7D427EFF-88D2-401B-9D33-25102D3849DE}"/>
                </a:ext>
              </a:extLst>
            </p:cNvPr>
            <p:cNvSpPr>
              <a:spLocks noChangeArrowheads="1"/>
            </p:cNvSpPr>
            <p:nvPr/>
          </p:nvSpPr>
          <p:spPr bwMode="auto">
            <a:xfrm>
              <a:off x="895" y="3518"/>
              <a:ext cx="45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a:solidFill>
                    <a:srgbClr val="FFFFFF"/>
                  </a:solidFill>
                </a:rPr>
                <a:t>Control</a:t>
              </a:r>
              <a:endParaRPr lang="fr-FR" altLang="fr-FR" sz="1200"/>
            </a:p>
          </p:txBody>
        </p:sp>
        <p:sp>
          <p:nvSpPr>
            <p:cNvPr id="390200" name="Freeform 56">
              <a:extLst>
                <a:ext uri="{FF2B5EF4-FFF2-40B4-BE49-F238E27FC236}">
                  <a16:creationId xmlns:a16="http://schemas.microsoft.com/office/drawing/2014/main" id="{29948D7B-7677-4358-990A-15D6E583B069}"/>
                </a:ext>
              </a:extLst>
            </p:cNvPr>
            <p:cNvSpPr>
              <a:spLocks/>
            </p:cNvSpPr>
            <p:nvPr/>
          </p:nvSpPr>
          <p:spPr bwMode="auto">
            <a:xfrm>
              <a:off x="857" y="3196"/>
              <a:ext cx="435" cy="88"/>
            </a:xfrm>
            <a:custGeom>
              <a:avLst/>
              <a:gdLst>
                <a:gd name="T0" fmla="*/ 218 w 435"/>
                <a:gd name="T1" fmla="*/ 88 h 88"/>
                <a:gd name="T2" fmla="*/ 0 w 435"/>
                <a:gd name="T3" fmla="*/ 0 h 88"/>
                <a:gd name="T4" fmla="*/ 435 w 435"/>
                <a:gd name="T5" fmla="*/ 0 h 88"/>
                <a:gd name="T6" fmla="*/ 218 w 435"/>
                <a:gd name="T7" fmla="*/ 88 h 88"/>
              </a:gdLst>
              <a:ahLst/>
              <a:cxnLst>
                <a:cxn ang="0">
                  <a:pos x="T0" y="T1"/>
                </a:cxn>
                <a:cxn ang="0">
                  <a:pos x="T2" y="T3"/>
                </a:cxn>
                <a:cxn ang="0">
                  <a:pos x="T4" y="T5"/>
                </a:cxn>
                <a:cxn ang="0">
                  <a:pos x="T6" y="T7"/>
                </a:cxn>
              </a:cxnLst>
              <a:rect l="0" t="0" r="r" b="b"/>
              <a:pathLst>
                <a:path w="435" h="88">
                  <a:moveTo>
                    <a:pt x="218" y="88"/>
                  </a:moveTo>
                  <a:lnTo>
                    <a:pt x="0" y="0"/>
                  </a:lnTo>
                  <a:lnTo>
                    <a:pt x="435" y="0"/>
                  </a:lnTo>
                  <a:lnTo>
                    <a:pt x="218" y="8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0201" name="Rectangle 57">
              <a:extLst>
                <a:ext uri="{FF2B5EF4-FFF2-40B4-BE49-F238E27FC236}">
                  <a16:creationId xmlns:a16="http://schemas.microsoft.com/office/drawing/2014/main" id="{5C405AE8-F054-45A8-99EA-9E52655A829A}"/>
                </a:ext>
              </a:extLst>
            </p:cNvPr>
            <p:cNvSpPr>
              <a:spLocks noChangeArrowheads="1"/>
            </p:cNvSpPr>
            <p:nvPr/>
          </p:nvSpPr>
          <p:spPr bwMode="auto">
            <a:xfrm>
              <a:off x="1990" y="3354"/>
              <a:ext cx="2666" cy="3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lnSpc>
                  <a:spcPct val="85000"/>
                </a:lnSpc>
                <a:spcBef>
                  <a:spcPct val="40000"/>
                </a:spcBef>
                <a:buClr>
                  <a:schemeClr val="accent2"/>
                </a:buClr>
                <a:buSzPct val="130000"/>
              </a:pPr>
              <a:r>
                <a:rPr lang="fr-FR" altLang="fr-FR" sz="1700">
                  <a:solidFill>
                    <a:srgbClr val="003399"/>
                  </a:solidFill>
                </a:rPr>
                <a:t>Confirmer l’amélioration du processus</a:t>
              </a:r>
            </a:p>
            <a:p>
              <a:pPr algn="l" eaLnBrk="0" hangingPunct="0">
                <a:lnSpc>
                  <a:spcPct val="85000"/>
                </a:lnSpc>
                <a:spcBef>
                  <a:spcPct val="40000"/>
                </a:spcBef>
                <a:buClr>
                  <a:schemeClr val="accent2"/>
                </a:buClr>
                <a:buSzPct val="130000"/>
              </a:pPr>
              <a:r>
                <a:rPr lang="fr-FR" altLang="fr-FR" sz="1700">
                  <a:solidFill>
                    <a:srgbClr val="003399"/>
                  </a:solidFill>
                </a:rPr>
                <a:t>Pérenniser les améliorations mises en place</a:t>
              </a:r>
              <a:endParaRPr lang="fr-FR" altLang="fr-FR" sz="1200"/>
            </a:p>
          </p:txBody>
        </p:sp>
        <p:grpSp>
          <p:nvGrpSpPr>
            <p:cNvPr id="390202" name="Group 58">
              <a:extLst>
                <a:ext uri="{FF2B5EF4-FFF2-40B4-BE49-F238E27FC236}">
                  <a16:creationId xmlns:a16="http://schemas.microsoft.com/office/drawing/2014/main" id="{C77B15CD-0FAF-4BF0-BF98-3BF636CC1C9D}"/>
                </a:ext>
              </a:extLst>
            </p:cNvPr>
            <p:cNvGrpSpPr>
              <a:grpSpLocks/>
            </p:cNvGrpSpPr>
            <p:nvPr/>
          </p:nvGrpSpPr>
          <p:grpSpPr bwMode="auto">
            <a:xfrm>
              <a:off x="595" y="3354"/>
              <a:ext cx="958" cy="479"/>
              <a:chOff x="334" y="3228"/>
              <a:chExt cx="958" cy="479"/>
            </a:xfrm>
          </p:grpSpPr>
          <p:sp>
            <p:nvSpPr>
              <p:cNvPr id="390203" name="Freeform 59">
                <a:extLst>
                  <a:ext uri="{FF2B5EF4-FFF2-40B4-BE49-F238E27FC236}">
                    <a16:creationId xmlns:a16="http://schemas.microsoft.com/office/drawing/2014/main" id="{2D28B8AD-0FDD-4A60-95AD-46B1191DE30B}"/>
                  </a:ext>
                </a:extLst>
              </p:cNvPr>
              <p:cNvSpPr>
                <a:spLocks/>
              </p:cNvSpPr>
              <p:nvPr/>
            </p:nvSpPr>
            <p:spPr bwMode="auto">
              <a:xfrm>
                <a:off x="334" y="3228"/>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solidFill>
                <a:srgbClr val="336699"/>
              </a:solidFill>
              <a:ln w="0">
                <a:solidFill>
                  <a:srgbClr val="000000"/>
                </a:solidFill>
                <a:prstDash val="solid"/>
                <a:round/>
                <a:headEnd/>
                <a:tailEnd/>
              </a:ln>
            </p:spPr>
            <p:txBody>
              <a:bodyPr/>
              <a:lstStyle/>
              <a:p>
                <a:endParaRPr lang="fr-FR"/>
              </a:p>
            </p:txBody>
          </p:sp>
          <p:sp>
            <p:nvSpPr>
              <p:cNvPr id="390204" name="Freeform 60">
                <a:extLst>
                  <a:ext uri="{FF2B5EF4-FFF2-40B4-BE49-F238E27FC236}">
                    <a16:creationId xmlns:a16="http://schemas.microsoft.com/office/drawing/2014/main" id="{E3E686C9-69E2-48CF-A710-C783D605FE34}"/>
                  </a:ext>
                </a:extLst>
              </p:cNvPr>
              <p:cNvSpPr>
                <a:spLocks/>
              </p:cNvSpPr>
              <p:nvPr/>
            </p:nvSpPr>
            <p:spPr bwMode="auto">
              <a:xfrm>
                <a:off x="334" y="3228"/>
                <a:ext cx="958" cy="479"/>
              </a:xfrm>
              <a:custGeom>
                <a:avLst/>
                <a:gdLst>
                  <a:gd name="T0" fmla="*/ 694 w 8317"/>
                  <a:gd name="T1" fmla="*/ 0 h 4158"/>
                  <a:gd name="T2" fmla="*/ 0 w 8317"/>
                  <a:gd name="T3" fmla="*/ 693 h 4158"/>
                  <a:gd name="T4" fmla="*/ 0 w 8317"/>
                  <a:gd name="T5" fmla="*/ 3465 h 4158"/>
                  <a:gd name="T6" fmla="*/ 694 w 8317"/>
                  <a:gd name="T7" fmla="*/ 4158 h 4158"/>
                  <a:gd name="T8" fmla="*/ 7624 w 8317"/>
                  <a:gd name="T9" fmla="*/ 4158 h 4158"/>
                  <a:gd name="T10" fmla="*/ 8317 w 8317"/>
                  <a:gd name="T11" fmla="*/ 3465 h 4158"/>
                  <a:gd name="T12" fmla="*/ 8317 w 8317"/>
                  <a:gd name="T13" fmla="*/ 693 h 4158"/>
                  <a:gd name="T14" fmla="*/ 7624 w 8317"/>
                  <a:gd name="T15" fmla="*/ 0 h 4158"/>
                  <a:gd name="T16" fmla="*/ 694 w 8317"/>
                  <a:gd name="T17" fmla="*/ 0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7" h="4158">
                    <a:moveTo>
                      <a:pt x="694" y="0"/>
                    </a:moveTo>
                    <a:cubicBezTo>
                      <a:pt x="311" y="0"/>
                      <a:pt x="0" y="310"/>
                      <a:pt x="0" y="693"/>
                    </a:cubicBezTo>
                    <a:lnTo>
                      <a:pt x="0" y="3465"/>
                    </a:lnTo>
                    <a:cubicBezTo>
                      <a:pt x="0" y="3848"/>
                      <a:pt x="311" y="4158"/>
                      <a:pt x="694" y="4158"/>
                    </a:cubicBezTo>
                    <a:lnTo>
                      <a:pt x="7624" y="4158"/>
                    </a:lnTo>
                    <a:cubicBezTo>
                      <a:pt x="8007" y="4158"/>
                      <a:pt x="8317" y="3848"/>
                      <a:pt x="8317" y="3465"/>
                    </a:cubicBezTo>
                    <a:lnTo>
                      <a:pt x="8317" y="693"/>
                    </a:lnTo>
                    <a:cubicBezTo>
                      <a:pt x="8317" y="310"/>
                      <a:pt x="8007" y="0"/>
                      <a:pt x="7624" y="0"/>
                    </a:cubicBezTo>
                    <a:lnTo>
                      <a:pt x="694"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390205" name="Rectangle 61">
              <a:extLst>
                <a:ext uri="{FF2B5EF4-FFF2-40B4-BE49-F238E27FC236}">
                  <a16:creationId xmlns:a16="http://schemas.microsoft.com/office/drawing/2014/main" id="{43FB6916-95B2-4E66-97CE-C0F93DDEF237}"/>
                </a:ext>
              </a:extLst>
            </p:cNvPr>
            <p:cNvSpPr>
              <a:spLocks noChangeArrowheads="1"/>
            </p:cNvSpPr>
            <p:nvPr/>
          </p:nvSpPr>
          <p:spPr bwMode="auto">
            <a:xfrm>
              <a:off x="895" y="3518"/>
              <a:ext cx="45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85000"/>
                </a:lnSpc>
                <a:spcBef>
                  <a:spcPct val="40000"/>
                </a:spcBef>
                <a:buClr>
                  <a:schemeClr val="accent2"/>
                </a:buClr>
                <a:buSzPct val="130000"/>
              </a:pPr>
              <a:r>
                <a:rPr lang="fr-FR" altLang="fr-FR" sz="1700" dirty="0">
                  <a:solidFill>
                    <a:schemeClr val="bg1"/>
                  </a:solidFill>
                  <a:hlinkClick r:id="rId7" action="ppaction://hlinksldjump">
                    <a:extLst>
                      <a:ext uri="{A12FA001-AC4F-418D-AE19-62706E023703}">
                        <ahyp:hlinkClr xmlns:ahyp="http://schemas.microsoft.com/office/drawing/2018/hyperlinkcolor" val="tx"/>
                      </a:ext>
                    </a:extLst>
                  </a:hlinkClick>
                </a:rPr>
                <a:t>Control</a:t>
              </a:r>
              <a:endParaRPr lang="fr-FR" altLang="fr-FR" sz="1200" dirty="0">
                <a:solidFill>
                  <a:schemeClr val="bg1"/>
                </a:solidFill>
              </a:endParaRPr>
            </a:p>
          </p:txBody>
        </p:sp>
        <p:sp>
          <p:nvSpPr>
            <p:cNvPr id="390206" name="Freeform 62">
              <a:extLst>
                <a:ext uri="{FF2B5EF4-FFF2-40B4-BE49-F238E27FC236}">
                  <a16:creationId xmlns:a16="http://schemas.microsoft.com/office/drawing/2014/main" id="{C8FFA176-0A40-4573-8256-9613168208F8}"/>
                </a:ext>
              </a:extLst>
            </p:cNvPr>
            <p:cNvSpPr>
              <a:spLocks/>
            </p:cNvSpPr>
            <p:nvPr/>
          </p:nvSpPr>
          <p:spPr bwMode="auto">
            <a:xfrm>
              <a:off x="857" y="3196"/>
              <a:ext cx="435" cy="88"/>
            </a:xfrm>
            <a:custGeom>
              <a:avLst/>
              <a:gdLst>
                <a:gd name="T0" fmla="*/ 218 w 435"/>
                <a:gd name="T1" fmla="*/ 88 h 88"/>
                <a:gd name="T2" fmla="*/ 0 w 435"/>
                <a:gd name="T3" fmla="*/ 0 h 88"/>
                <a:gd name="T4" fmla="*/ 435 w 435"/>
                <a:gd name="T5" fmla="*/ 0 h 88"/>
                <a:gd name="T6" fmla="*/ 218 w 435"/>
                <a:gd name="T7" fmla="*/ 88 h 88"/>
              </a:gdLst>
              <a:ahLst/>
              <a:cxnLst>
                <a:cxn ang="0">
                  <a:pos x="T0" y="T1"/>
                </a:cxn>
                <a:cxn ang="0">
                  <a:pos x="T2" y="T3"/>
                </a:cxn>
                <a:cxn ang="0">
                  <a:pos x="T4" y="T5"/>
                </a:cxn>
                <a:cxn ang="0">
                  <a:pos x="T6" y="T7"/>
                </a:cxn>
              </a:cxnLst>
              <a:rect l="0" t="0" r="r" b="b"/>
              <a:pathLst>
                <a:path w="435" h="88">
                  <a:moveTo>
                    <a:pt x="218" y="88"/>
                  </a:moveTo>
                  <a:lnTo>
                    <a:pt x="0" y="0"/>
                  </a:lnTo>
                  <a:lnTo>
                    <a:pt x="435" y="0"/>
                  </a:lnTo>
                  <a:lnTo>
                    <a:pt x="218" y="8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Ellipse 1">
            <a:extLst>
              <a:ext uri="{FF2B5EF4-FFF2-40B4-BE49-F238E27FC236}">
                <a16:creationId xmlns:a16="http://schemas.microsoft.com/office/drawing/2014/main" id="{37BA7431-A21A-4308-B004-4F6CDC9A0B6F}"/>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5AC805A0-F5F1-4EE9-B33E-736609643FEC}"/>
              </a:ext>
            </a:extLst>
          </p:cNvPr>
          <p:cNvPicPr>
            <a:picLocks noChangeAspect="1" noChangeArrowheads="1"/>
          </p:cNvPicPr>
          <p:nvPr/>
        </p:nvPicPr>
        <p:blipFill>
          <a:blip r:embed="rId8" cstate="print"/>
          <a:srcRect/>
          <a:stretch>
            <a:fillRect/>
          </a:stretch>
        </p:blipFill>
        <p:spPr bwMode="auto">
          <a:xfrm>
            <a:off x="10506532" y="296048"/>
            <a:ext cx="1305759" cy="792088"/>
          </a:xfrm>
          <a:prstGeom prst="rect">
            <a:avLst/>
          </a:prstGeom>
          <a:noFill/>
        </p:spPr>
      </p:pic>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a:extLst>
              <a:ext uri="{FF2B5EF4-FFF2-40B4-BE49-F238E27FC236}">
                <a16:creationId xmlns:a16="http://schemas.microsoft.com/office/drawing/2014/main" id="{2569D6DB-88A2-4D64-B62E-E28C3543AC55}"/>
              </a:ext>
            </a:extLst>
          </p:cNvPr>
          <p:cNvSpPr>
            <a:spLocks noChangeArrowheads="1"/>
          </p:cNvSpPr>
          <p:nvPr/>
        </p:nvSpPr>
        <p:spPr bwMode="auto">
          <a:xfrm>
            <a:off x="2566989" y="1423988"/>
            <a:ext cx="7843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t>Quoi : 	méthodologie de développement de produits/services innovante DFSS </a:t>
            </a:r>
            <a:r>
              <a:rPr lang="fr-FR" altLang="fr-FR">
                <a:solidFill>
                  <a:srgbClr val="000099"/>
                </a:solidFill>
              </a:rPr>
              <a:t>structurée en 5 phases</a:t>
            </a:r>
            <a:r>
              <a:rPr lang="fr-FR" altLang="fr-FR"/>
              <a:t> </a:t>
            </a:r>
            <a:r>
              <a:rPr lang="fr-FR" altLang="fr-FR">
                <a:hlinkClick r:id="rId3" action="ppaction://hlinksldjump"/>
              </a:rPr>
              <a:t>  </a:t>
            </a:r>
            <a:endParaRPr lang="fr-FR" altLang="fr-FR"/>
          </a:p>
        </p:txBody>
      </p:sp>
      <p:sp>
        <p:nvSpPr>
          <p:cNvPr id="557059" name="Rectangle 3">
            <a:extLst>
              <a:ext uri="{FF2B5EF4-FFF2-40B4-BE49-F238E27FC236}">
                <a16:creationId xmlns:a16="http://schemas.microsoft.com/office/drawing/2014/main" id="{FA630224-CBE6-4F14-88DA-3E34C07AC95E}"/>
              </a:ext>
            </a:extLst>
          </p:cNvPr>
          <p:cNvSpPr>
            <a:spLocks noChangeArrowheads="1"/>
          </p:cNvSpPr>
          <p:nvPr/>
        </p:nvSpPr>
        <p:spPr bwMode="auto">
          <a:xfrm>
            <a:off x="1668463" y="333375"/>
            <a:ext cx="7956550" cy="573042"/>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5000"/>
              </a:lnSpc>
              <a:spcBef>
                <a:spcPct val="40000"/>
              </a:spcBef>
              <a:buClr>
                <a:srgbClr val="FFA139"/>
              </a:buClr>
            </a:pPr>
            <a:r>
              <a:rPr lang="fr-FR" altLang="fr-FR" sz="3200" i="1">
                <a:solidFill>
                  <a:srgbClr val="CC0000"/>
                </a:solidFill>
              </a:rPr>
              <a:t>Qu’est ce que le Design for Six Sigma?</a:t>
            </a:r>
          </a:p>
        </p:txBody>
      </p:sp>
      <p:sp>
        <p:nvSpPr>
          <p:cNvPr id="557060" name="Rectangle 4">
            <a:extLst>
              <a:ext uri="{FF2B5EF4-FFF2-40B4-BE49-F238E27FC236}">
                <a16:creationId xmlns:a16="http://schemas.microsoft.com/office/drawing/2014/main" id="{5B8FBAE1-3D69-4961-B906-6243CEE1CBFA}"/>
              </a:ext>
            </a:extLst>
          </p:cNvPr>
          <p:cNvSpPr>
            <a:spLocks noChangeArrowheads="1"/>
          </p:cNvSpPr>
          <p:nvPr/>
        </p:nvSpPr>
        <p:spPr bwMode="auto">
          <a:xfrm>
            <a:off x="2744789" y="2397126"/>
            <a:ext cx="6562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dirty="0"/>
              <a:t>Pourquoi faire : 	pour </a:t>
            </a:r>
            <a:r>
              <a:rPr lang="fr-FR" altLang="fr-FR" dirty="0">
                <a:hlinkClick r:id="" action="ppaction://noaction"/>
              </a:rPr>
              <a:t>développer des produits/process </a:t>
            </a:r>
            <a:r>
              <a:rPr lang="fr-FR" altLang="fr-FR" u="sng" dirty="0">
                <a:hlinkClick r:id="" action="ppaction://noaction"/>
              </a:rPr>
              <a:t>plus capables</a:t>
            </a:r>
            <a:r>
              <a:rPr lang="fr-FR" altLang="fr-FR" dirty="0">
                <a:hlinkClick r:id="" action="ppaction://noaction"/>
              </a:rPr>
              <a:t> </a:t>
            </a:r>
            <a:r>
              <a:rPr lang="fr-FR" altLang="fr-FR" dirty="0"/>
              <a:t> et</a:t>
            </a:r>
            <a:r>
              <a:rPr lang="fr-FR" altLang="fr-FR" dirty="0">
                <a:solidFill>
                  <a:srgbClr val="CC0000"/>
                </a:solidFill>
              </a:rPr>
              <a:t> </a:t>
            </a:r>
            <a:r>
              <a:rPr lang="fr-FR" altLang="fr-FR" u="sng" dirty="0">
                <a:solidFill>
                  <a:srgbClr val="000099"/>
                </a:solidFill>
              </a:rPr>
              <a:t>répondant aux besoins clients sans variabilité</a:t>
            </a:r>
          </a:p>
        </p:txBody>
      </p:sp>
      <p:sp>
        <p:nvSpPr>
          <p:cNvPr id="557061" name="Rectangle 5">
            <a:extLst>
              <a:ext uri="{FF2B5EF4-FFF2-40B4-BE49-F238E27FC236}">
                <a16:creationId xmlns:a16="http://schemas.microsoft.com/office/drawing/2014/main" id="{B40A770C-A256-4C17-AC39-955D0CF4F8E4}"/>
              </a:ext>
            </a:extLst>
          </p:cNvPr>
          <p:cNvSpPr>
            <a:spLocks noChangeArrowheads="1"/>
          </p:cNvSpPr>
          <p:nvPr/>
        </p:nvSpPr>
        <p:spPr bwMode="auto">
          <a:xfrm>
            <a:off x="2744789" y="3495675"/>
            <a:ext cx="6256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t>Comment :	</a:t>
            </a:r>
            <a:r>
              <a:rPr lang="fr-FR" altLang="fr-FR" u="sng">
                <a:solidFill>
                  <a:srgbClr val="000099"/>
                </a:solidFill>
              </a:rPr>
              <a:t>par la maîtrise des processus de développement</a:t>
            </a:r>
            <a:r>
              <a:rPr lang="fr-FR" altLang="fr-FR"/>
              <a:t> et </a:t>
            </a:r>
            <a:r>
              <a:rPr lang="fr-FR" altLang="fr-FR">
                <a:hlinkClick r:id="rId4" action="ppaction://hlinksldjump"/>
              </a:rPr>
              <a:t>une gestion de projet efficace</a:t>
            </a:r>
            <a:endParaRPr lang="fr-FR" altLang="fr-FR"/>
          </a:p>
        </p:txBody>
      </p:sp>
      <p:sp>
        <p:nvSpPr>
          <p:cNvPr id="557062" name="Rectangle 6">
            <a:extLst>
              <a:ext uri="{FF2B5EF4-FFF2-40B4-BE49-F238E27FC236}">
                <a16:creationId xmlns:a16="http://schemas.microsoft.com/office/drawing/2014/main" id="{8BD6A05D-294F-4D4A-A5AA-94F01DE6E45F}"/>
              </a:ext>
            </a:extLst>
          </p:cNvPr>
          <p:cNvSpPr>
            <a:spLocks noChangeArrowheads="1"/>
          </p:cNvSpPr>
          <p:nvPr/>
        </p:nvSpPr>
        <p:spPr bwMode="auto">
          <a:xfrm>
            <a:off x="2744789" y="4646613"/>
            <a:ext cx="6924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dirty="0"/>
              <a:t>Où : 	DFSS s’applique à des produits et des 	services  pour tout type d’activité.</a:t>
            </a:r>
          </a:p>
        </p:txBody>
      </p:sp>
      <p:sp>
        <p:nvSpPr>
          <p:cNvPr id="2" name="Ellipse 1">
            <a:extLst>
              <a:ext uri="{FF2B5EF4-FFF2-40B4-BE49-F238E27FC236}">
                <a16:creationId xmlns:a16="http://schemas.microsoft.com/office/drawing/2014/main" id="{CE52EB0B-148D-4FFF-847F-5785EA81EB33}"/>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28E707FA-D0A7-49BE-92F7-9D29960325F2}"/>
              </a:ext>
            </a:extLst>
          </p:cNvPr>
          <p:cNvPicPr>
            <a:picLocks noChangeAspect="1" noChangeArrowheads="1"/>
          </p:cNvPicPr>
          <p:nvPr/>
        </p:nvPicPr>
        <p:blipFill>
          <a:blip r:embed="rId5" cstate="print"/>
          <a:srcRect/>
          <a:stretch>
            <a:fillRect/>
          </a:stretch>
        </p:blipFill>
        <p:spPr bwMode="auto">
          <a:xfrm>
            <a:off x="10506532" y="296048"/>
            <a:ext cx="1305759" cy="792088"/>
          </a:xfrm>
          <a:prstGeom prst="rect">
            <a:avLst/>
          </a:prstGeom>
          <a:noFill/>
        </p:spPr>
      </p:pic>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450" name="Group 2">
            <a:extLst>
              <a:ext uri="{FF2B5EF4-FFF2-40B4-BE49-F238E27FC236}">
                <a16:creationId xmlns:a16="http://schemas.microsoft.com/office/drawing/2014/main" id="{AC3EDF5E-A49E-418F-9B9F-F7D29532F08D}"/>
              </a:ext>
            </a:extLst>
          </p:cNvPr>
          <p:cNvGrpSpPr>
            <a:grpSpLocks/>
          </p:cNvGrpSpPr>
          <p:nvPr/>
        </p:nvGrpSpPr>
        <p:grpSpPr bwMode="auto">
          <a:xfrm>
            <a:off x="2971800" y="2565401"/>
            <a:ext cx="6724650" cy="3673475"/>
            <a:chOff x="1275" y="1842"/>
            <a:chExt cx="4236" cy="2314"/>
          </a:xfrm>
        </p:grpSpPr>
        <p:sp>
          <p:nvSpPr>
            <p:cNvPr id="616451" name="Line 3">
              <a:extLst>
                <a:ext uri="{FF2B5EF4-FFF2-40B4-BE49-F238E27FC236}">
                  <a16:creationId xmlns:a16="http://schemas.microsoft.com/office/drawing/2014/main" id="{9B718B24-8AB8-48CB-8F88-F84A1F1A8ECD}"/>
                </a:ext>
              </a:extLst>
            </p:cNvPr>
            <p:cNvSpPr>
              <a:spLocks noChangeShapeType="1"/>
            </p:cNvSpPr>
            <p:nvPr/>
          </p:nvSpPr>
          <p:spPr bwMode="auto">
            <a:xfrm>
              <a:off x="1774" y="3804"/>
              <a:ext cx="31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52" name="Line 4">
              <a:extLst>
                <a:ext uri="{FF2B5EF4-FFF2-40B4-BE49-F238E27FC236}">
                  <a16:creationId xmlns:a16="http://schemas.microsoft.com/office/drawing/2014/main" id="{EA41E857-99EE-4C06-BCC9-047016C68D3F}"/>
                </a:ext>
              </a:extLst>
            </p:cNvPr>
            <p:cNvSpPr>
              <a:spLocks noChangeShapeType="1"/>
            </p:cNvSpPr>
            <p:nvPr/>
          </p:nvSpPr>
          <p:spPr bwMode="auto">
            <a:xfrm flipH="1">
              <a:off x="3372" y="2205"/>
              <a:ext cx="7" cy="1589"/>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53" name="Freeform 5">
              <a:extLst>
                <a:ext uri="{FF2B5EF4-FFF2-40B4-BE49-F238E27FC236}">
                  <a16:creationId xmlns:a16="http://schemas.microsoft.com/office/drawing/2014/main" id="{913CE655-1B0C-4F0A-93C3-28EB358B58AD}"/>
                </a:ext>
              </a:extLst>
            </p:cNvPr>
            <p:cNvSpPr>
              <a:spLocks/>
            </p:cNvSpPr>
            <p:nvPr/>
          </p:nvSpPr>
          <p:spPr bwMode="auto">
            <a:xfrm>
              <a:off x="2971" y="2335"/>
              <a:ext cx="816" cy="1459"/>
            </a:xfrm>
            <a:custGeom>
              <a:avLst/>
              <a:gdLst>
                <a:gd name="T0" fmla="*/ 20 w 2484"/>
                <a:gd name="T1" fmla="*/ 1949 h 1958"/>
                <a:gd name="T2" fmla="*/ 62 w 2484"/>
                <a:gd name="T3" fmla="*/ 1938 h 1958"/>
                <a:gd name="T4" fmla="*/ 104 w 2484"/>
                <a:gd name="T5" fmla="*/ 1924 h 1958"/>
                <a:gd name="T6" fmla="*/ 145 w 2484"/>
                <a:gd name="T7" fmla="*/ 1909 h 1958"/>
                <a:gd name="T8" fmla="*/ 187 w 2484"/>
                <a:gd name="T9" fmla="*/ 1887 h 1958"/>
                <a:gd name="T10" fmla="*/ 229 w 2484"/>
                <a:gd name="T11" fmla="*/ 1861 h 1958"/>
                <a:gd name="T12" fmla="*/ 270 w 2484"/>
                <a:gd name="T13" fmla="*/ 1828 h 1958"/>
                <a:gd name="T14" fmla="*/ 317 w 2484"/>
                <a:gd name="T15" fmla="*/ 1792 h 1958"/>
                <a:gd name="T16" fmla="*/ 359 w 2484"/>
                <a:gd name="T17" fmla="*/ 1751 h 1958"/>
                <a:gd name="T18" fmla="*/ 400 w 2484"/>
                <a:gd name="T19" fmla="*/ 1700 h 1958"/>
                <a:gd name="T20" fmla="*/ 442 w 2484"/>
                <a:gd name="T21" fmla="*/ 1641 h 1958"/>
                <a:gd name="T22" fmla="*/ 484 w 2484"/>
                <a:gd name="T23" fmla="*/ 1572 h 1958"/>
                <a:gd name="T24" fmla="*/ 525 w 2484"/>
                <a:gd name="T25" fmla="*/ 1495 h 1958"/>
                <a:gd name="T26" fmla="*/ 567 w 2484"/>
                <a:gd name="T27" fmla="*/ 1407 h 1958"/>
                <a:gd name="T28" fmla="*/ 609 w 2484"/>
                <a:gd name="T29" fmla="*/ 1315 h 1958"/>
                <a:gd name="T30" fmla="*/ 650 w 2484"/>
                <a:gd name="T31" fmla="*/ 1213 h 1958"/>
                <a:gd name="T32" fmla="*/ 697 w 2484"/>
                <a:gd name="T33" fmla="*/ 1103 h 1958"/>
                <a:gd name="T34" fmla="*/ 739 w 2484"/>
                <a:gd name="T35" fmla="*/ 985 h 1958"/>
                <a:gd name="T36" fmla="*/ 780 w 2484"/>
                <a:gd name="T37" fmla="*/ 864 h 1958"/>
                <a:gd name="T38" fmla="*/ 817 w 2484"/>
                <a:gd name="T39" fmla="*/ 743 h 1958"/>
                <a:gd name="T40" fmla="*/ 858 w 2484"/>
                <a:gd name="T41" fmla="*/ 626 h 1958"/>
                <a:gd name="T42" fmla="*/ 900 w 2484"/>
                <a:gd name="T43" fmla="*/ 509 h 1958"/>
                <a:gd name="T44" fmla="*/ 942 w 2484"/>
                <a:gd name="T45" fmla="*/ 399 h 1958"/>
                <a:gd name="T46" fmla="*/ 983 w 2484"/>
                <a:gd name="T47" fmla="*/ 300 h 1958"/>
                <a:gd name="T48" fmla="*/ 1025 w 2484"/>
                <a:gd name="T49" fmla="*/ 208 h 1958"/>
                <a:gd name="T50" fmla="*/ 1067 w 2484"/>
                <a:gd name="T51" fmla="*/ 131 h 1958"/>
                <a:gd name="T52" fmla="*/ 1113 w 2484"/>
                <a:gd name="T53" fmla="*/ 69 h 1958"/>
                <a:gd name="T54" fmla="*/ 1155 w 2484"/>
                <a:gd name="T55" fmla="*/ 25 h 1958"/>
                <a:gd name="T56" fmla="*/ 1197 w 2484"/>
                <a:gd name="T57" fmla="*/ 0 h 1958"/>
                <a:gd name="T58" fmla="*/ 1238 w 2484"/>
                <a:gd name="T59" fmla="*/ 0 h 1958"/>
                <a:gd name="T60" fmla="*/ 1280 w 2484"/>
                <a:gd name="T61" fmla="*/ 10 h 1958"/>
                <a:gd name="T62" fmla="*/ 1322 w 2484"/>
                <a:gd name="T63" fmla="*/ 47 h 1958"/>
                <a:gd name="T64" fmla="*/ 1363 w 2484"/>
                <a:gd name="T65" fmla="*/ 98 h 1958"/>
                <a:gd name="T66" fmla="*/ 1405 w 2484"/>
                <a:gd name="T67" fmla="*/ 168 h 1958"/>
                <a:gd name="T68" fmla="*/ 1447 w 2484"/>
                <a:gd name="T69" fmla="*/ 252 h 1958"/>
                <a:gd name="T70" fmla="*/ 1488 w 2484"/>
                <a:gd name="T71" fmla="*/ 348 h 1958"/>
                <a:gd name="T72" fmla="*/ 1535 w 2484"/>
                <a:gd name="T73" fmla="*/ 450 h 1958"/>
                <a:gd name="T74" fmla="*/ 1572 w 2484"/>
                <a:gd name="T75" fmla="*/ 568 h 1958"/>
                <a:gd name="T76" fmla="*/ 1618 w 2484"/>
                <a:gd name="T77" fmla="*/ 685 h 1958"/>
                <a:gd name="T78" fmla="*/ 1655 w 2484"/>
                <a:gd name="T79" fmla="*/ 806 h 1958"/>
                <a:gd name="T80" fmla="*/ 1702 w 2484"/>
                <a:gd name="T81" fmla="*/ 927 h 1958"/>
                <a:gd name="T82" fmla="*/ 1743 w 2484"/>
                <a:gd name="T83" fmla="*/ 1040 h 1958"/>
                <a:gd name="T84" fmla="*/ 1785 w 2484"/>
                <a:gd name="T85" fmla="*/ 1158 h 1958"/>
                <a:gd name="T86" fmla="*/ 1827 w 2484"/>
                <a:gd name="T87" fmla="*/ 1264 h 1958"/>
                <a:gd name="T88" fmla="*/ 1868 w 2484"/>
                <a:gd name="T89" fmla="*/ 1363 h 1958"/>
                <a:gd name="T90" fmla="*/ 1910 w 2484"/>
                <a:gd name="T91" fmla="*/ 1451 h 1958"/>
                <a:gd name="T92" fmla="*/ 1952 w 2484"/>
                <a:gd name="T93" fmla="*/ 1535 h 1958"/>
                <a:gd name="T94" fmla="*/ 1998 w 2484"/>
                <a:gd name="T95" fmla="*/ 1608 h 1958"/>
                <a:gd name="T96" fmla="*/ 2035 w 2484"/>
                <a:gd name="T97" fmla="*/ 1671 h 1958"/>
                <a:gd name="T98" fmla="*/ 2082 w 2484"/>
                <a:gd name="T99" fmla="*/ 1722 h 1958"/>
                <a:gd name="T100" fmla="*/ 2123 w 2484"/>
                <a:gd name="T101" fmla="*/ 1773 h 1958"/>
                <a:gd name="T102" fmla="*/ 2165 w 2484"/>
                <a:gd name="T103" fmla="*/ 1814 h 1958"/>
                <a:gd name="T104" fmla="*/ 2207 w 2484"/>
                <a:gd name="T105" fmla="*/ 1847 h 1958"/>
                <a:gd name="T106" fmla="*/ 2248 w 2484"/>
                <a:gd name="T107" fmla="*/ 1876 h 1958"/>
                <a:gd name="T108" fmla="*/ 2290 w 2484"/>
                <a:gd name="T109" fmla="*/ 1898 h 1958"/>
                <a:gd name="T110" fmla="*/ 2332 w 2484"/>
                <a:gd name="T111" fmla="*/ 1916 h 1958"/>
                <a:gd name="T112" fmla="*/ 2373 w 2484"/>
                <a:gd name="T113" fmla="*/ 1931 h 1958"/>
                <a:gd name="T114" fmla="*/ 2415 w 2484"/>
                <a:gd name="T115" fmla="*/ 1942 h 1958"/>
                <a:gd name="T116" fmla="*/ 2456 w 2484"/>
                <a:gd name="T117" fmla="*/ 1953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4" h="1958">
                  <a:moveTo>
                    <a:pt x="0" y="1953"/>
                  </a:moveTo>
                  <a:lnTo>
                    <a:pt x="20" y="1949"/>
                  </a:lnTo>
                  <a:lnTo>
                    <a:pt x="41" y="1942"/>
                  </a:lnTo>
                  <a:lnTo>
                    <a:pt x="62" y="1938"/>
                  </a:lnTo>
                  <a:lnTo>
                    <a:pt x="83" y="1931"/>
                  </a:lnTo>
                  <a:lnTo>
                    <a:pt x="104" y="1924"/>
                  </a:lnTo>
                  <a:lnTo>
                    <a:pt x="124" y="1916"/>
                  </a:lnTo>
                  <a:lnTo>
                    <a:pt x="145" y="1909"/>
                  </a:lnTo>
                  <a:lnTo>
                    <a:pt x="166" y="1898"/>
                  </a:lnTo>
                  <a:lnTo>
                    <a:pt x="187" y="1887"/>
                  </a:lnTo>
                  <a:lnTo>
                    <a:pt x="208" y="1876"/>
                  </a:lnTo>
                  <a:lnTo>
                    <a:pt x="229" y="1861"/>
                  </a:lnTo>
                  <a:lnTo>
                    <a:pt x="255" y="1847"/>
                  </a:lnTo>
                  <a:lnTo>
                    <a:pt x="270" y="1828"/>
                  </a:lnTo>
                  <a:lnTo>
                    <a:pt x="296" y="1814"/>
                  </a:lnTo>
                  <a:lnTo>
                    <a:pt x="317" y="1792"/>
                  </a:lnTo>
                  <a:lnTo>
                    <a:pt x="338" y="1773"/>
                  </a:lnTo>
                  <a:lnTo>
                    <a:pt x="359" y="1751"/>
                  </a:lnTo>
                  <a:lnTo>
                    <a:pt x="379" y="1722"/>
                  </a:lnTo>
                  <a:lnTo>
                    <a:pt x="400" y="1700"/>
                  </a:lnTo>
                  <a:lnTo>
                    <a:pt x="421" y="1671"/>
                  </a:lnTo>
                  <a:lnTo>
                    <a:pt x="442" y="1641"/>
                  </a:lnTo>
                  <a:lnTo>
                    <a:pt x="463" y="1608"/>
                  </a:lnTo>
                  <a:lnTo>
                    <a:pt x="484" y="1572"/>
                  </a:lnTo>
                  <a:lnTo>
                    <a:pt x="504" y="1535"/>
                  </a:lnTo>
                  <a:lnTo>
                    <a:pt x="525" y="1495"/>
                  </a:lnTo>
                  <a:lnTo>
                    <a:pt x="546" y="1451"/>
                  </a:lnTo>
                  <a:lnTo>
                    <a:pt x="567" y="1407"/>
                  </a:lnTo>
                  <a:lnTo>
                    <a:pt x="588" y="1363"/>
                  </a:lnTo>
                  <a:lnTo>
                    <a:pt x="609" y="1315"/>
                  </a:lnTo>
                  <a:lnTo>
                    <a:pt x="629" y="1264"/>
                  </a:lnTo>
                  <a:lnTo>
                    <a:pt x="650" y="1213"/>
                  </a:lnTo>
                  <a:lnTo>
                    <a:pt x="671" y="1158"/>
                  </a:lnTo>
                  <a:lnTo>
                    <a:pt x="697" y="1103"/>
                  </a:lnTo>
                  <a:lnTo>
                    <a:pt x="718" y="1040"/>
                  </a:lnTo>
                  <a:lnTo>
                    <a:pt x="739" y="985"/>
                  </a:lnTo>
                  <a:lnTo>
                    <a:pt x="759" y="927"/>
                  </a:lnTo>
                  <a:lnTo>
                    <a:pt x="780" y="864"/>
                  </a:lnTo>
                  <a:lnTo>
                    <a:pt x="801" y="806"/>
                  </a:lnTo>
                  <a:lnTo>
                    <a:pt x="817" y="743"/>
                  </a:lnTo>
                  <a:lnTo>
                    <a:pt x="838" y="685"/>
                  </a:lnTo>
                  <a:lnTo>
                    <a:pt x="858" y="626"/>
                  </a:lnTo>
                  <a:lnTo>
                    <a:pt x="879" y="568"/>
                  </a:lnTo>
                  <a:lnTo>
                    <a:pt x="900" y="509"/>
                  </a:lnTo>
                  <a:lnTo>
                    <a:pt x="921" y="450"/>
                  </a:lnTo>
                  <a:lnTo>
                    <a:pt x="942" y="399"/>
                  </a:lnTo>
                  <a:lnTo>
                    <a:pt x="963" y="348"/>
                  </a:lnTo>
                  <a:lnTo>
                    <a:pt x="983" y="300"/>
                  </a:lnTo>
                  <a:lnTo>
                    <a:pt x="1004" y="252"/>
                  </a:lnTo>
                  <a:lnTo>
                    <a:pt x="1025" y="208"/>
                  </a:lnTo>
                  <a:lnTo>
                    <a:pt x="1046" y="168"/>
                  </a:lnTo>
                  <a:lnTo>
                    <a:pt x="1067" y="131"/>
                  </a:lnTo>
                  <a:lnTo>
                    <a:pt x="1087" y="98"/>
                  </a:lnTo>
                  <a:lnTo>
                    <a:pt x="1113" y="69"/>
                  </a:lnTo>
                  <a:lnTo>
                    <a:pt x="1129" y="47"/>
                  </a:lnTo>
                  <a:lnTo>
                    <a:pt x="1155" y="25"/>
                  </a:lnTo>
                  <a:lnTo>
                    <a:pt x="1176" y="10"/>
                  </a:lnTo>
                  <a:lnTo>
                    <a:pt x="1197" y="0"/>
                  </a:lnTo>
                  <a:lnTo>
                    <a:pt x="1218" y="0"/>
                  </a:lnTo>
                  <a:lnTo>
                    <a:pt x="1238" y="0"/>
                  </a:lnTo>
                  <a:lnTo>
                    <a:pt x="1259" y="0"/>
                  </a:lnTo>
                  <a:lnTo>
                    <a:pt x="1280" y="10"/>
                  </a:lnTo>
                  <a:lnTo>
                    <a:pt x="1301" y="25"/>
                  </a:lnTo>
                  <a:lnTo>
                    <a:pt x="1322" y="47"/>
                  </a:lnTo>
                  <a:lnTo>
                    <a:pt x="1343" y="69"/>
                  </a:lnTo>
                  <a:lnTo>
                    <a:pt x="1363" y="98"/>
                  </a:lnTo>
                  <a:lnTo>
                    <a:pt x="1384" y="131"/>
                  </a:lnTo>
                  <a:lnTo>
                    <a:pt x="1405" y="168"/>
                  </a:lnTo>
                  <a:lnTo>
                    <a:pt x="1426" y="208"/>
                  </a:lnTo>
                  <a:lnTo>
                    <a:pt x="1447" y="252"/>
                  </a:lnTo>
                  <a:lnTo>
                    <a:pt x="1467" y="300"/>
                  </a:lnTo>
                  <a:lnTo>
                    <a:pt x="1488" y="348"/>
                  </a:lnTo>
                  <a:lnTo>
                    <a:pt x="1509" y="399"/>
                  </a:lnTo>
                  <a:lnTo>
                    <a:pt x="1535" y="450"/>
                  </a:lnTo>
                  <a:lnTo>
                    <a:pt x="1556" y="509"/>
                  </a:lnTo>
                  <a:lnTo>
                    <a:pt x="1572" y="568"/>
                  </a:lnTo>
                  <a:lnTo>
                    <a:pt x="1598" y="626"/>
                  </a:lnTo>
                  <a:lnTo>
                    <a:pt x="1618" y="685"/>
                  </a:lnTo>
                  <a:lnTo>
                    <a:pt x="1639" y="743"/>
                  </a:lnTo>
                  <a:lnTo>
                    <a:pt x="1655" y="806"/>
                  </a:lnTo>
                  <a:lnTo>
                    <a:pt x="1681" y="864"/>
                  </a:lnTo>
                  <a:lnTo>
                    <a:pt x="1702" y="927"/>
                  </a:lnTo>
                  <a:lnTo>
                    <a:pt x="1723" y="985"/>
                  </a:lnTo>
                  <a:lnTo>
                    <a:pt x="1743" y="1040"/>
                  </a:lnTo>
                  <a:lnTo>
                    <a:pt x="1764" y="1103"/>
                  </a:lnTo>
                  <a:lnTo>
                    <a:pt x="1785" y="1158"/>
                  </a:lnTo>
                  <a:lnTo>
                    <a:pt x="1806" y="1213"/>
                  </a:lnTo>
                  <a:lnTo>
                    <a:pt x="1827" y="1264"/>
                  </a:lnTo>
                  <a:lnTo>
                    <a:pt x="1847" y="1315"/>
                  </a:lnTo>
                  <a:lnTo>
                    <a:pt x="1868" y="1363"/>
                  </a:lnTo>
                  <a:lnTo>
                    <a:pt x="1889" y="1407"/>
                  </a:lnTo>
                  <a:lnTo>
                    <a:pt x="1910" y="1451"/>
                  </a:lnTo>
                  <a:lnTo>
                    <a:pt x="1931" y="1495"/>
                  </a:lnTo>
                  <a:lnTo>
                    <a:pt x="1952" y="1535"/>
                  </a:lnTo>
                  <a:lnTo>
                    <a:pt x="1972" y="1572"/>
                  </a:lnTo>
                  <a:lnTo>
                    <a:pt x="1998" y="1608"/>
                  </a:lnTo>
                  <a:lnTo>
                    <a:pt x="2014" y="1641"/>
                  </a:lnTo>
                  <a:lnTo>
                    <a:pt x="2035" y="1671"/>
                  </a:lnTo>
                  <a:lnTo>
                    <a:pt x="2061" y="1700"/>
                  </a:lnTo>
                  <a:lnTo>
                    <a:pt x="2082" y="1722"/>
                  </a:lnTo>
                  <a:lnTo>
                    <a:pt x="2103" y="1751"/>
                  </a:lnTo>
                  <a:lnTo>
                    <a:pt x="2123" y="1773"/>
                  </a:lnTo>
                  <a:lnTo>
                    <a:pt x="2144" y="1792"/>
                  </a:lnTo>
                  <a:lnTo>
                    <a:pt x="2165" y="1814"/>
                  </a:lnTo>
                  <a:lnTo>
                    <a:pt x="2186" y="1828"/>
                  </a:lnTo>
                  <a:lnTo>
                    <a:pt x="2207" y="1847"/>
                  </a:lnTo>
                  <a:lnTo>
                    <a:pt x="2227" y="1861"/>
                  </a:lnTo>
                  <a:lnTo>
                    <a:pt x="2248" y="1876"/>
                  </a:lnTo>
                  <a:lnTo>
                    <a:pt x="2269" y="1887"/>
                  </a:lnTo>
                  <a:lnTo>
                    <a:pt x="2290" y="1898"/>
                  </a:lnTo>
                  <a:lnTo>
                    <a:pt x="2311" y="1909"/>
                  </a:lnTo>
                  <a:lnTo>
                    <a:pt x="2332" y="1916"/>
                  </a:lnTo>
                  <a:lnTo>
                    <a:pt x="2352" y="1924"/>
                  </a:lnTo>
                  <a:lnTo>
                    <a:pt x="2373" y="1931"/>
                  </a:lnTo>
                  <a:lnTo>
                    <a:pt x="2394" y="1938"/>
                  </a:lnTo>
                  <a:lnTo>
                    <a:pt x="2415" y="1942"/>
                  </a:lnTo>
                  <a:lnTo>
                    <a:pt x="2436" y="1949"/>
                  </a:lnTo>
                  <a:lnTo>
                    <a:pt x="2456" y="1953"/>
                  </a:lnTo>
                  <a:lnTo>
                    <a:pt x="2483" y="1957"/>
                  </a:lnTo>
                </a:path>
              </a:pathLst>
            </a:custGeom>
            <a:noFill/>
            <a:ln w="38100" cap="rnd"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80808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54" name="Line 6">
              <a:extLst>
                <a:ext uri="{FF2B5EF4-FFF2-40B4-BE49-F238E27FC236}">
                  <a16:creationId xmlns:a16="http://schemas.microsoft.com/office/drawing/2014/main" id="{1A0715F5-06FF-431E-BD86-2F0FD8B71673}"/>
                </a:ext>
              </a:extLst>
            </p:cNvPr>
            <p:cNvSpPr>
              <a:spLocks noChangeShapeType="1"/>
            </p:cNvSpPr>
            <p:nvPr/>
          </p:nvSpPr>
          <p:spPr bwMode="auto">
            <a:xfrm flipH="1" flipV="1">
              <a:off x="3243" y="2931"/>
              <a:ext cx="137"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55" name="Text Box 7">
              <a:extLst>
                <a:ext uri="{FF2B5EF4-FFF2-40B4-BE49-F238E27FC236}">
                  <a16:creationId xmlns:a16="http://schemas.microsoft.com/office/drawing/2014/main" id="{73169059-2C20-4558-ADD6-D9A49ACC0DB0}"/>
                </a:ext>
              </a:extLst>
            </p:cNvPr>
            <p:cNvSpPr txBox="1">
              <a:spLocks noChangeArrowheads="1"/>
            </p:cNvSpPr>
            <p:nvPr/>
          </p:nvSpPr>
          <p:spPr bwMode="auto">
            <a:xfrm>
              <a:off x="3192" y="2646"/>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s-ES_tradnl" altLang="fr-FR" sz="2400">
                  <a:solidFill>
                    <a:srgbClr val="5F5F5F"/>
                  </a:solidFill>
                  <a:latin typeface="Symbol" panose="05050102010706020507" pitchFamily="18" charset="2"/>
                </a:rPr>
                <a:t>s</a:t>
              </a:r>
              <a:endParaRPr lang="en-US" altLang="fr-FR" sz="2400">
                <a:solidFill>
                  <a:srgbClr val="5F5F5F"/>
                </a:solidFill>
                <a:latin typeface="Symbol" panose="05050102010706020507" pitchFamily="18" charset="2"/>
              </a:endParaRPr>
            </a:p>
          </p:txBody>
        </p:sp>
        <p:sp>
          <p:nvSpPr>
            <p:cNvPr id="616456" name="Line 8">
              <a:extLst>
                <a:ext uri="{FF2B5EF4-FFF2-40B4-BE49-F238E27FC236}">
                  <a16:creationId xmlns:a16="http://schemas.microsoft.com/office/drawing/2014/main" id="{642E6F53-E801-4B4A-9440-10D0F8112FBC}"/>
                </a:ext>
              </a:extLst>
            </p:cNvPr>
            <p:cNvSpPr>
              <a:spLocks noChangeShapeType="1"/>
            </p:cNvSpPr>
            <p:nvPr/>
          </p:nvSpPr>
          <p:spPr bwMode="auto">
            <a:xfrm>
              <a:off x="2200" y="3567"/>
              <a:ext cx="453" cy="181"/>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57" name="Text Box 9">
              <a:extLst>
                <a:ext uri="{FF2B5EF4-FFF2-40B4-BE49-F238E27FC236}">
                  <a16:creationId xmlns:a16="http://schemas.microsoft.com/office/drawing/2014/main" id="{817E8ADA-CC50-46CD-8EBD-F637110D83F8}"/>
                </a:ext>
              </a:extLst>
            </p:cNvPr>
            <p:cNvSpPr txBox="1">
              <a:spLocks noChangeArrowheads="1"/>
            </p:cNvSpPr>
            <p:nvPr/>
          </p:nvSpPr>
          <p:spPr bwMode="auto">
            <a:xfrm>
              <a:off x="2007" y="3249"/>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endParaRPr lang="en-US" altLang="fr-FR">
                <a:solidFill>
                  <a:srgbClr val="003399"/>
                </a:solidFill>
              </a:endParaRPr>
            </a:p>
          </p:txBody>
        </p:sp>
        <p:sp>
          <p:nvSpPr>
            <p:cNvPr id="616458" name="Text Box 10">
              <a:extLst>
                <a:ext uri="{FF2B5EF4-FFF2-40B4-BE49-F238E27FC236}">
                  <a16:creationId xmlns:a16="http://schemas.microsoft.com/office/drawing/2014/main" id="{8CE5E0DB-320F-4BB6-961A-992AE15AF8B2}"/>
                </a:ext>
              </a:extLst>
            </p:cNvPr>
            <p:cNvSpPr txBox="1">
              <a:spLocks noChangeArrowheads="1"/>
            </p:cNvSpPr>
            <p:nvPr/>
          </p:nvSpPr>
          <p:spPr bwMode="auto">
            <a:xfrm>
              <a:off x="2567" y="3850"/>
              <a:ext cx="15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endParaRPr lang="en-US" altLang="fr-FR" sz="2000">
                <a:solidFill>
                  <a:srgbClr val="FF6600"/>
                </a:solidFill>
              </a:endParaRPr>
            </a:p>
          </p:txBody>
        </p:sp>
        <p:sp>
          <p:nvSpPr>
            <p:cNvPr id="616459" name="Line 11">
              <a:extLst>
                <a:ext uri="{FF2B5EF4-FFF2-40B4-BE49-F238E27FC236}">
                  <a16:creationId xmlns:a16="http://schemas.microsoft.com/office/drawing/2014/main" id="{332EC072-E2A7-4148-9A18-E3EE631BDA47}"/>
                </a:ext>
              </a:extLst>
            </p:cNvPr>
            <p:cNvSpPr>
              <a:spLocks noChangeShapeType="1"/>
            </p:cNvSpPr>
            <p:nvPr/>
          </p:nvSpPr>
          <p:spPr bwMode="auto">
            <a:xfrm flipH="1">
              <a:off x="4087" y="2398"/>
              <a:ext cx="227" cy="0"/>
            </a:xfrm>
            <a:prstGeom prst="line">
              <a:avLst/>
            </a:prstGeom>
            <a:noFill/>
            <a:ln w="9525">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60" name="Line 12">
              <a:extLst>
                <a:ext uri="{FF2B5EF4-FFF2-40B4-BE49-F238E27FC236}">
                  <a16:creationId xmlns:a16="http://schemas.microsoft.com/office/drawing/2014/main" id="{5608A291-2E49-48BA-A8A9-7FF0DD10C549}"/>
                </a:ext>
              </a:extLst>
            </p:cNvPr>
            <p:cNvSpPr>
              <a:spLocks noChangeShapeType="1"/>
            </p:cNvSpPr>
            <p:nvPr/>
          </p:nvSpPr>
          <p:spPr bwMode="auto">
            <a:xfrm>
              <a:off x="2427" y="2409"/>
              <a:ext cx="227" cy="0"/>
            </a:xfrm>
            <a:prstGeom prst="line">
              <a:avLst/>
            </a:prstGeom>
            <a:noFill/>
            <a:ln w="9525">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61" name="Line 13">
              <a:extLst>
                <a:ext uri="{FF2B5EF4-FFF2-40B4-BE49-F238E27FC236}">
                  <a16:creationId xmlns:a16="http://schemas.microsoft.com/office/drawing/2014/main" id="{0AE70CD5-7964-411A-982E-6F497A964B50}"/>
                </a:ext>
              </a:extLst>
            </p:cNvPr>
            <p:cNvSpPr>
              <a:spLocks noChangeShapeType="1"/>
            </p:cNvSpPr>
            <p:nvPr/>
          </p:nvSpPr>
          <p:spPr bwMode="auto">
            <a:xfrm>
              <a:off x="4060" y="2296"/>
              <a:ext cx="1" cy="1498"/>
            </a:xfrm>
            <a:prstGeom prst="line">
              <a:avLst/>
            </a:prstGeom>
            <a:noFill/>
            <a:ln w="38100" cap="rnd">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62" name="Line 14">
              <a:extLst>
                <a:ext uri="{FF2B5EF4-FFF2-40B4-BE49-F238E27FC236}">
                  <a16:creationId xmlns:a16="http://schemas.microsoft.com/office/drawing/2014/main" id="{EB9EB206-0311-4411-B356-50D0A247FAC4}"/>
                </a:ext>
              </a:extLst>
            </p:cNvPr>
            <p:cNvSpPr>
              <a:spLocks noChangeShapeType="1"/>
            </p:cNvSpPr>
            <p:nvPr/>
          </p:nvSpPr>
          <p:spPr bwMode="auto">
            <a:xfrm>
              <a:off x="2699" y="2296"/>
              <a:ext cx="1" cy="1498"/>
            </a:xfrm>
            <a:prstGeom prst="line">
              <a:avLst/>
            </a:prstGeom>
            <a:noFill/>
            <a:ln w="38100" cap="rnd">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63" name="Text Box 15">
              <a:extLst>
                <a:ext uri="{FF2B5EF4-FFF2-40B4-BE49-F238E27FC236}">
                  <a16:creationId xmlns:a16="http://schemas.microsoft.com/office/drawing/2014/main" id="{B6E704C7-5D55-4224-9DF7-4CE09B2732F8}"/>
                </a:ext>
              </a:extLst>
            </p:cNvPr>
            <p:cNvSpPr txBox="1">
              <a:spLocks noChangeArrowheads="1"/>
            </p:cNvSpPr>
            <p:nvPr/>
          </p:nvSpPr>
          <p:spPr bwMode="auto">
            <a:xfrm>
              <a:off x="4369" y="3944"/>
              <a:ext cx="11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0"/>
                </a:spcBef>
              </a:pPr>
              <a:endParaRPr lang="en-GB" altLang="fr-FR" sz="1600">
                <a:solidFill>
                  <a:srgbClr val="FF6600"/>
                </a:solidFill>
              </a:endParaRPr>
            </a:p>
          </p:txBody>
        </p:sp>
        <p:sp>
          <p:nvSpPr>
            <p:cNvPr id="616464" name="Text Box 16">
              <a:extLst>
                <a:ext uri="{FF2B5EF4-FFF2-40B4-BE49-F238E27FC236}">
                  <a16:creationId xmlns:a16="http://schemas.microsoft.com/office/drawing/2014/main" id="{6C249088-16A4-451A-BC52-9114D81BF923}"/>
                </a:ext>
              </a:extLst>
            </p:cNvPr>
            <p:cNvSpPr txBox="1">
              <a:spLocks noChangeArrowheads="1"/>
            </p:cNvSpPr>
            <p:nvPr/>
          </p:nvSpPr>
          <p:spPr bwMode="auto">
            <a:xfrm>
              <a:off x="2277" y="3944"/>
              <a:ext cx="11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0"/>
                </a:spcBef>
              </a:pPr>
              <a:endParaRPr lang="en-GB" altLang="fr-FR" sz="1600">
                <a:solidFill>
                  <a:srgbClr val="FF6600"/>
                </a:solidFill>
              </a:endParaRPr>
            </a:p>
          </p:txBody>
        </p:sp>
        <p:sp>
          <p:nvSpPr>
            <p:cNvPr id="616465" name="Line 17">
              <a:extLst>
                <a:ext uri="{FF2B5EF4-FFF2-40B4-BE49-F238E27FC236}">
                  <a16:creationId xmlns:a16="http://schemas.microsoft.com/office/drawing/2014/main" id="{183E897A-A986-43F5-A5CF-ED1BB24A9697}"/>
                </a:ext>
              </a:extLst>
            </p:cNvPr>
            <p:cNvSpPr>
              <a:spLocks noChangeShapeType="1"/>
            </p:cNvSpPr>
            <p:nvPr/>
          </p:nvSpPr>
          <p:spPr bwMode="auto">
            <a:xfrm flipV="1">
              <a:off x="2472" y="3838"/>
              <a:ext cx="227" cy="136"/>
            </a:xfrm>
            <a:prstGeom prst="line">
              <a:avLst/>
            </a:prstGeom>
            <a:noFill/>
            <a:ln w="9525">
              <a:solidFill>
                <a:srgbClr val="FF66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16466" name="Line 18">
              <a:extLst>
                <a:ext uri="{FF2B5EF4-FFF2-40B4-BE49-F238E27FC236}">
                  <a16:creationId xmlns:a16="http://schemas.microsoft.com/office/drawing/2014/main" id="{FAC5C5A6-6DF8-4492-8166-6AD3CF7B70A3}"/>
                </a:ext>
              </a:extLst>
            </p:cNvPr>
            <p:cNvSpPr>
              <a:spLocks noChangeShapeType="1"/>
            </p:cNvSpPr>
            <p:nvPr/>
          </p:nvSpPr>
          <p:spPr bwMode="auto">
            <a:xfrm flipH="1" flipV="1">
              <a:off x="4059" y="3838"/>
              <a:ext cx="227" cy="136"/>
            </a:xfrm>
            <a:prstGeom prst="line">
              <a:avLst/>
            </a:prstGeom>
            <a:noFill/>
            <a:ln w="9525">
              <a:solidFill>
                <a:srgbClr val="FF66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16467" name="Line 19">
              <a:extLst>
                <a:ext uri="{FF2B5EF4-FFF2-40B4-BE49-F238E27FC236}">
                  <a16:creationId xmlns:a16="http://schemas.microsoft.com/office/drawing/2014/main" id="{C15AAF32-3B5F-4780-B4C5-25FC6D0D9823}"/>
                </a:ext>
              </a:extLst>
            </p:cNvPr>
            <p:cNvSpPr>
              <a:spLocks noChangeShapeType="1"/>
            </p:cNvSpPr>
            <p:nvPr/>
          </p:nvSpPr>
          <p:spPr bwMode="auto">
            <a:xfrm flipH="1" flipV="1">
              <a:off x="3379" y="2659"/>
              <a:ext cx="137" cy="1"/>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68" name="Line 20">
              <a:extLst>
                <a:ext uri="{FF2B5EF4-FFF2-40B4-BE49-F238E27FC236}">
                  <a16:creationId xmlns:a16="http://schemas.microsoft.com/office/drawing/2014/main" id="{D0BF984A-0620-4C69-8031-5D4CA394E5AB}"/>
                </a:ext>
              </a:extLst>
            </p:cNvPr>
            <p:cNvSpPr>
              <a:spLocks noChangeShapeType="1"/>
            </p:cNvSpPr>
            <p:nvPr/>
          </p:nvSpPr>
          <p:spPr bwMode="auto">
            <a:xfrm flipH="1" flipV="1">
              <a:off x="3488" y="2659"/>
              <a:ext cx="137" cy="1"/>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69" name="Line 21">
              <a:extLst>
                <a:ext uri="{FF2B5EF4-FFF2-40B4-BE49-F238E27FC236}">
                  <a16:creationId xmlns:a16="http://schemas.microsoft.com/office/drawing/2014/main" id="{32951B4B-8172-4FC8-A971-DF29AD688AF3}"/>
                </a:ext>
              </a:extLst>
            </p:cNvPr>
            <p:cNvSpPr>
              <a:spLocks noChangeShapeType="1"/>
            </p:cNvSpPr>
            <p:nvPr/>
          </p:nvSpPr>
          <p:spPr bwMode="auto">
            <a:xfrm flipH="1" flipV="1">
              <a:off x="3597" y="2659"/>
              <a:ext cx="137" cy="1"/>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70" name="Line 22">
              <a:extLst>
                <a:ext uri="{FF2B5EF4-FFF2-40B4-BE49-F238E27FC236}">
                  <a16:creationId xmlns:a16="http://schemas.microsoft.com/office/drawing/2014/main" id="{9130AB1F-37DF-47B5-83CB-3D18C4ACEA3E}"/>
                </a:ext>
              </a:extLst>
            </p:cNvPr>
            <p:cNvSpPr>
              <a:spLocks noChangeShapeType="1"/>
            </p:cNvSpPr>
            <p:nvPr/>
          </p:nvSpPr>
          <p:spPr bwMode="auto">
            <a:xfrm flipH="1" flipV="1">
              <a:off x="3705" y="2659"/>
              <a:ext cx="137" cy="1"/>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71" name="Line 23">
              <a:extLst>
                <a:ext uri="{FF2B5EF4-FFF2-40B4-BE49-F238E27FC236}">
                  <a16:creationId xmlns:a16="http://schemas.microsoft.com/office/drawing/2014/main" id="{B0A8D9D0-DB44-4624-A959-231FF7847A77}"/>
                </a:ext>
              </a:extLst>
            </p:cNvPr>
            <p:cNvSpPr>
              <a:spLocks noChangeShapeType="1"/>
            </p:cNvSpPr>
            <p:nvPr/>
          </p:nvSpPr>
          <p:spPr bwMode="auto">
            <a:xfrm flipH="1" flipV="1">
              <a:off x="3814" y="2659"/>
              <a:ext cx="137" cy="1"/>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72" name="Line 24">
              <a:extLst>
                <a:ext uri="{FF2B5EF4-FFF2-40B4-BE49-F238E27FC236}">
                  <a16:creationId xmlns:a16="http://schemas.microsoft.com/office/drawing/2014/main" id="{E2FC7B07-53C8-4703-A341-40473D1CB84F}"/>
                </a:ext>
              </a:extLst>
            </p:cNvPr>
            <p:cNvSpPr>
              <a:spLocks noChangeShapeType="1"/>
            </p:cNvSpPr>
            <p:nvPr/>
          </p:nvSpPr>
          <p:spPr bwMode="auto">
            <a:xfrm flipH="1" flipV="1">
              <a:off x="3922" y="2659"/>
              <a:ext cx="137" cy="1"/>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6473" name="Text Box 25">
              <a:extLst>
                <a:ext uri="{FF2B5EF4-FFF2-40B4-BE49-F238E27FC236}">
                  <a16:creationId xmlns:a16="http://schemas.microsoft.com/office/drawing/2014/main" id="{7B9E9FDA-F0FC-4104-94D9-9A08BDB0C7E0}"/>
                </a:ext>
              </a:extLst>
            </p:cNvPr>
            <p:cNvSpPr txBox="1">
              <a:spLocks noChangeArrowheads="1"/>
            </p:cNvSpPr>
            <p:nvPr/>
          </p:nvSpPr>
          <p:spPr bwMode="auto">
            <a:xfrm>
              <a:off x="3584" y="2371"/>
              <a:ext cx="47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s-ES_tradnl" altLang="fr-FR" sz="2400">
                  <a:solidFill>
                    <a:srgbClr val="5F5F5F"/>
                  </a:solidFill>
                </a:rPr>
                <a:t>+6</a:t>
              </a:r>
              <a:r>
                <a:rPr lang="es-ES_tradnl" altLang="fr-FR" sz="2400">
                  <a:solidFill>
                    <a:srgbClr val="5F5F5F"/>
                  </a:solidFill>
                  <a:latin typeface="Symbol" panose="05050102010706020507" pitchFamily="18" charset="2"/>
                </a:rPr>
                <a:t>s</a:t>
              </a:r>
              <a:endParaRPr lang="en-US" altLang="fr-FR" sz="2400">
                <a:solidFill>
                  <a:srgbClr val="5F5F5F"/>
                </a:solidFill>
                <a:latin typeface="Symbol" panose="05050102010706020507" pitchFamily="18" charset="2"/>
              </a:endParaRPr>
            </a:p>
          </p:txBody>
        </p:sp>
        <p:sp>
          <p:nvSpPr>
            <p:cNvPr id="616474" name="Text Box 26">
              <a:extLst>
                <a:ext uri="{FF2B5EF4-FFF2-40B4-BE49-F238E27FC236}">
                  <a16:creationId xmlns:a16="http://schemas.microsoft.com/office/drawing/2014/main" id="{171EC45F-3382-491C-AE97-7B328E18C22B}"/>
                </a:ext>
              </a:extLst>
            </p:cNvPr>
            <p:cNvSpPr txBox="1">
              <a:spLocks noChangeArrowheads="1"/>
            </p:cNvSpPr>
            <p:nvPr/>
          </p:nvSpPr>
          <p:spPr bwMode="auto">
            <a:xfrm>
              <a:off x="4366" y="2242"/>
              <a:ext cx="114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fr-FR" altLang="fr-FR">
                  <a:solidFill>
                    <a:srgbClr val="FF6600"/>
                  </a:solidFill>
                </a:rPr>
                <a:t>Limite haute de Spécification </a:t>
              </a:r>
            </a:p>
          </p:txBody>
        </p:sp>
        <p:sp>
          <p:nvSpPr>
            <p:cNvPr id="616475" name="Text Box 27">
              <a:extLst>
                <a:ext uri="{FF2B5EF4-FFF2-40B4-BE49-F238E27FC236}">
                  <a16:creationId xmlns:a16="http://schemas.microsoft.com/office/drawing/2014/main" id="{F9D599E3-96DF-420F-9771-53CE06AAB0D9}"/>
                </a:ext>
              </a:extLst>
            </p:cNvPr>
            <p:cNvSpPr txBox="1">
              <a:spLocks noChangeArrowheads="1"/>
            </p:cNvSpPr>
            <p:nvPr/>
          </p:nvSpPr>
          <p:spPr bwMode="auto">
            <a:xfrm>
              <a:off x="1275" y="2242"/>
              <a:ext cx="115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fr-FR" altLang="fr-FR">
                  <a:solidFill>
                    <a:srgbClr val="FF6600"/>
                  </a:solidFill>
                </a:rPr>
                <a:t>Limite basse de Spécification</a:t>
              </a:r>
            </a:p>
          </p:txBody>
        </p:sp>
        <p:sp>
          <p:nvSpPr>
            <p:cNvPr id="616476" name="Text Box 28">
              <a:extLst>
                <a:ext uri="{FF2B5EF4-FFF2-40B4-BE49-F238E27FC236}">
                  <a16:creationId xmlns:a16="http://schemas.microsoft.com/office/drawing/2014/main" id="{E26C8A92-1120-4E12-8C05-C8600B67805F}"/>
                </a:ext>
              </a:extLst>
            </p:cNvPr>
            <p:cNvSpPr txBox="1">
              <a:spLocks noChangeArrowheads="1"/>
            </p:cNvSpPr>
            <p:nvPr/>
          </p:nvSpPr>
          <p:spPr bwMode="auto">
            <a:xfrm>
              <a:off x="2245" y="1842"/>
              <a:ext cx="208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0"/>
                </a:spcBef>
              </a:pPr>
              <a:r>
                <a:rPr lang="fr-FR" altLang="fr-FR" sz="2000">
                  <a:solidFill>
                    <a:schemeClr val="accent2"/>
                  </a:solidFill>
                </a:rPr>
                <a:t>Moyenne = cible</a:t>
              </a:r>
            </a:p>
          </p:txBody>
        </p:sp>
      </p:grpSp>
      <p:sp>
        <p:nvSpPr>
          <p:cNvPr id="616477" name="Text Box 29">
            <a:extLst>
              <a:ext uri="{FF2B5EF4-FFF2-40B4-BE49-F238E27FC236}">
                <a16:creationId xmlns:a16="http://schemas.microsoft.com/office/drawing/2014/main" id="{472F2432-BD21-4915-8986-6BBCE78DDD76}"/>
              </a:ext>
            </a:extLst>
          </p:cNvPr>
          <p:cNvSpPr txBox="1">
            <a:spLocks noChangeArrowheads="1"/>
          </p:cNvSpPr>
          <p:nvPr/>
        </p:nvSpPr>
        <p:spPr bwMode="auto">
          <a:xfrm>
            <a:off x="1703389" y="3562351"/>
            <a:ext cx="10683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fr-FR" sz="6000">
                <a:solidFill>
                  <a:srgbClr val="FF6600"/>
                </a:solidFill>
              </a:rPr>
              <a:t>6</a:t>
            </a:r>
            <a:r>
              <a:rPr lang="en-US" altLang="fr-FR" sz="6000">
                <a:solidFill>
                  <a:srgbClr val="FF6600"/>
                </a:solidFill>
                <a:latin typeface="Symbol" panose="05050102010706020507" pitchFamily="18" charset="2"/>
              </a:rPr>
              <a:t>s</a:t>
            </a:r>
          </a:p>
        </p:txBody>
      </p:sp>
      <p:sp>
        <p:nvSpPr>
          <p:cNvPr id="616478" name="Text Box 30">
            <a:extLst>
              <a:ext uri="{FF2B5EF4-FFF2-40B4-BE49-F238E27FC236}">
                <a16:creationId xmlns:a16="http://schemas.microsoft.com/office/drawing/2014/main" id="{A5B0D016-E43F-4455-BA60-EF29299C4A55}"/>
              </a:ext>
            </a:extLst>
          </p:cNvPr>
          <p:cNvSpPr txBox="1">
            <a:spLocks noChangeArrowheads="1"/>
          </p:cNvSpPr>
          <p:nvPr/>
        </p:nvSpPr>
        <p:spPr bwMode="auto">
          <a:xfrm>
            <a:off x="6680200" y="6735764"/>
            <a:ext cx="3987800" cy="12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spAutoFit/>
          </a:bodyPr>
          <a:lstStyle/>
          <a:p>
            <a:pPr algn="l"/>
            <a:r>
              <a:rPr lang="en-GB" altLang="fr-FR" sz="800">
                <a:solidFill>
                  <a:srgbClr val="B2B2B2"/>
                </a:solidFill>
              </a:rPr>
              <a:t>© 2004 – 2007 Kairos Management. Limited Rights for Areva NP -  Internal use only</a:t>
            </a:r>
            <a:endParaRPr lang="en-US" altLang="fr-FR" sz="1200"/>
          </a:p>
        </p:txBody>
      </p:sp>
      <p:sp>
        <p:nvSpPr>
          <p:cNvPr id="616479" name="Text Box 31">
            <a:extLst>
              <a:ext uri="{FF2B5EF4-FFF2-40B4-BE49-F238E27FC236}">
                <a16:creationId xmlns:a16="http://schemas.microsoft.com/office/drawing/2014/main" id="{E49FAEFD-D845-4934-8F29-DA81447E42C8}"/>
              </a:ext>
            </a:extLst>
          </p:cNvPr>
          <p:cNvSpPr txBox="1">
            <a:spLocks noGrp="1" noChangeArrowheads="1"/>
          </p:cNvSpPr>
          <p:nvPr>
            <p:ph type="title"/>
          </p:nvPr>
        </p:nvSpPr>
        <p:spPr>
          <a:xfrm>
            <a:off x="1859484" y="448056"/>
            <a:ext cx="9279013" cy="640080"/>
          </a:xfrm>
          <a:noFill/>
          <a:ln/>
        </p:spPr>
        <p:txBody>
          <a:bodyPr>
            <a:normAutofit/>
          </a:bodyPr>
          <a:lstStyle/>
          <a:p>
            <a:pPr eaLnBrk="0" hangingPunct="0">
              <a:spcBef>
                <a:spcPct val="50000"/>
              </a:spcBef>
            </a:pPr>
            <a:r>
              <a:rPr lang="fr-FR" altLang="fr-FR" sz="2600" dirty="0"/>
              <a:t>Le sigma est une mesure de la performance du processus</a:t>
            </a:r>
          </a:p>
        </p:txBody>
      </p:sp>
      <p:sp>
        <p:nvSpPr>
          <p:cNvPr id="616480" name="Text Box 32">
            <a:extLst>
              <a:ext uri="{FF2B5EF4-FFF2-40B4-BE49-F238E27FC236}">
                <a16:creationId xmlns:a16="http://schemas.microsoft.com/office/drawing/2014/main" id="{102989C1-D3F7-4BA4-8296-CA4B197EFAF0}"/>
              </a:ext>
            </a:extLst>
          </p:cNvPr>
          <p:cNvSpPr txBox="1">
            <a:spLocks noChangeArrowheads="1"/>
          </p:cNvSpPr>
          <p:nvPr/>
        </p:nvSpPr>
        <p:spPr bwMode="auto">
          <a:xfrm>
            <a:off x="2063751" y="1503364"/>
            <a:ext cx="81057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defRPr>
                <a:solidFill>
                  <a:schemeClr val="tx1"/>
                </a:solidFill>
                <a:latin typeface="Arial" panose="020B0604020202020204" pitchFamily="34" charset="0"/>
              </a:defRPr>
            </a:lvl1pPr>
            <a:lvl2pPr indent="-277813"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r>
              <a:rPr lang="fr-FR" altLang="fr-FR" sz="2000"/>
              <a:t>Le </a:t>
            </a:r>
            <a:r>
              <a:rPr lang="fr-FR" altLang="fr-FR" sz="2000">
                <a:solidFill>
                  <a:srgbClr val="FF6600"/>
                </a:solidFill>
              </a:rPr>
              <a:t>niveau de sigma</a:t>
            </a:r>
            <a:r>
              <a:rPr lang="fr-FR" altLang="fr-FR" sz="2000"/>
              <a:t> est lié au nombre d’écart types qui sépare la moyenne des limites de spécification basse et haute</a:t>
            </a:r>
          </a:p>
        </p:txBody>
      </p:sp>
      <p:sp>
        <p:nvSpPr>
          <p:cNvPr id="616481" name="Rectangle 33">
            <a:extLst>
              <a:ext uri="{FF2B5EF4-FFF2-40B4-BE49-F238E27FC236}">
                <a16:creationId xmlns:a16="http://schemas.microsoft.com/office/drawing/2014/main" id="{CABD5603-1B6F-458F-A14B-24AFABDE89E1}"/>
              </a:ext>
            </a:extLst>
          </p:cNvPr>
          <p:cNvSpPr>
            <a:spLocks noChangeArrowheads="1"/>
          </p:cNvSpPr>
          <p:nvPr/>
        </p:nvSpPr>
        <p:spPr bwMode="auto">
          <a:xfrm>
            <a:off x="5365750" y="3495675"/>
            <a:ext cx="50494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s-ES_tradnl" altLang="fr-FR" sz="2400">
                <a:solidFill>
                  <a:srgbClr val="5F5F5F"/>
                </a:solidFill>
              </a:rPr>
              <a:t>- 6s</a:t>
            </a:r>
            <a:endParaRPr lang="fr-FR" altLang="fr-FR" sz="2400">
              <a:solidFill>
                <a:srgbClr val="5F5F5F"/>
              </a:solidFill>
            </a:endParaRPr>
          </a:p>
        </p:txBody>
      </p:sp>
      <p:sp>
        <p:nvSpPr>
          <p:cNvPr id="616482" name="Rectangle 34">
            <a:extLst>
              <a:ext uri="{FF2B5EF4-FFF2-40B4-BE49-F238E27FC236}">
                <a16:creationId xmlns:a16="http://schemas.microsoft.com/office/drawing/2014/main" id="{7D411B72-5A25-44FE-94BE-481301C6BC9F}"/>
              </a:ext>
            </a:extLst>
          </p:cNvPr>
          <p:cNvSpPr>
            <a:spLocks noChangeArrowheads="1"/>
          </p:cNvSpPr>
          <p:nvPr/>
        </p:nvSpPr>
        <p:spPr bwMode="auto">
          <a:xfrm>
            <a:off x="2782888" y="5954327"/>
            <a:ext cx="6481762" cy="276999"/>
          </a:xfrm>
          <a:prstGeom prst="rect">
            <a:avLst/>
          </a:pr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fr-FR"/>
          </a:p>
        </p:txBody>
      </p:sp>
      <p:sp>
        <p:nvSpPr>
          <p:cNvPr id="616483" name="Text Box 35">
            <a:extLst>
              <a:ext uri="{FF2B5EF4-FFF2-40B4-BE49-F238E27FC236}">
                <a16:creationId xmlns:a16="http://schemas.microsoft.com/office/drawing/2014/main" id="{B3D4793C-103E-4170-A5F2-34ACDAFAA410}"/>
              </a:ext>
            </a:extLst>
          </p:cNvPr>
          <p:cNvSpPr txBox="1">
            <a:spLocks noChangeArrowheads="1"/>
          </p:cNvSpPr>
          <p:nvPr/>
        </p:nvSpPr>
        <p:spPr bwMode="auto">
          <a:xfrm>
            <a:off x="3000376" y="5876926"/>
            <a:ext cx="540353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FR" altLang="fr-FR" sz="2000">
                <a:solidFill>
                  <a:schemeClr val="bg1"/>
                </a:solidFill>
              </a:rPr>
              <a:t>Défauts par Million d’opportunités: DPMO = 3.4</a:t>
            </a:r>
          </a:p>
        </p:txBody>
      </p:sp>
      <p:sp>
        <p:nvSpPr>
          <p:cNvPr id="2" name="Ellipse 1">
            <a:extLst>
              <a:ext uri="{FF2B5EF4-FFF2-40B4-BE49-F238E27FC236}">
                <a16:creationId xmlns:a16="http://schemas.microsoft.com/office/drawing/2014/main" id="{5E9B6C96-345B-4F91-976D-9199EF7A226E}"/>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EF397BF4-4CC6-44CC-B408-E3938F61D062}"/>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4242" name="Group 2">
            <a:extLst>
              <a:ext uri="{FF2B5EF4-FFF2-40B4-BE49-F238E27FC236}">
                <a16:creationId xmlns:a16="http://schemas.microsoft.com/office/drawing/2014/main" id="{18850257-8E94-40D8-A9F1-62C7FAAE4976}"/>
              </a:ext>
            </a:extLst>
          </p:cNvPr>
          <p:cNvGrpSpPr>
            <a:grpSpLocks/>
          </p:cNvGrpSpPr>
          <p:nvPr/>
        </p:nvGrpSpPr>
        <p:grpSpPr bwMode="auto">
          <a:xfrm>
            <a:off x="2155826" y="2171700"/>
            <a:ext cx="7756525" cy="3970338"/>
            <a:chOff x="308" y="810"/>
            <a:chExt cx="4886" cy="2501"/>
          </a:xfrm>
        </p:grpSpPr>
        <p:sp>
          <p:nvSpPr>
            <p:cNvPr id="394243" name="Rectangle 3">
              <a:extLst>
                <a:ext uri="{FF2B5EF4-FFF2-40B4-BE49-F238E27FC236}">
                  <a16:creationId xmlns:a16="http://schemas.microsoft.com/office/drawing/2014/main" id="{4B1A9961-DD04-4889-A5B6-EF29C1B10230}"/>
                </a:ext>
              </a:extLst>
            </p:cNvPr>
            <p:cNvSpPr>
              <a:spLocks noChangeArrowheads="1"/>
            </p:cNvSpPr>
            <p:nvPr/>
          </p:nvSpPr>
          <p:spPr bwMode="auto">
            <a:xfrm>
              <a:off x="308" y="885"/>
              <a:ext cx="4886" cy="2426"/>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l" defTabSz="762000">
                <a:spcBef>
                  <a:spcPct val="0"/>
                </a:spcBef>
                <a:defRPr>
                  <a:solidFill>
                    <a:schemeClr val="tx1"/>
                  </a:solidFill>
                  <a:latin typeface="Arial" panose="020B0604020202020204" pitchFamily="34" charset="0"/>
                </a:defRPr>
              </a:lvl1pPr>
              <a:lvl2pPr marL="571500" algn="l" defTabSz="762000">
                <a:spcBef>
                  <a:spcPct val="0"/>
                </a:spcBef>
                <a:defRPr>
                  <a:solidFill>
                    <a:schemeClr val="tx1"/>
                  </a:solidFill>
                  <a:latin typeface="Arial" panose="020B0604020202020204" pitchFamily="34" charset="0"/>
                </a:defRPr>
              </a:lvl2pPr>
              <a:lvl3pPr marL="1143000" algn="l" defTabSz="762000">
                <a:spcBef>
                  <a:spcPct val="0"/>
                </a:spcBef>
                <a:defRPr>
                  <a:solidFill>
                    <a:schemeClr val="tx1"/>
                  </a:solidFill>
                  <a:latin typeface="Arial" panose="020B0604020202020204" pitchFamily="34" charset="0"/>
                </a:defRPr>
              </a:lvl3pPr>
              <a:lvl4pPr marL="1714500" algn="l" defTabSz="762000">
                <a:spcBef>
                  <a:spcPct val="0"/>
                </a:spcBef>
                <a:defRPr>
                  <a:solidFill>
                    <a:schemeClr val="tx1"/>
                  </a:solidFill>
                  <a:latin typeface="Arial" panose="020B0604020202020204" pitchFamily="34" charset="0"/>
                </a:defRPr>
              </a:lvl4pPr>
              <a:lvl5pPr marL="2286000" algn="l" defTabSz="762000">
                <a:spcBef>
                  <a:spcPct val="0"/>
                </a:spcBef>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endParaRPr lang="fr-FR" altLang="fr-FR" sz="2400">
                <a:latin typeface="Times New Roman" panose="02020603050405020304" pitchFamily="18" charset="0"/>
              </a:endParaRPr>
            </a:p>
          </p:txBody>
        </p:sp>
        <p:sp>
          <p:nvSpPr>
            <p:cNvPr id="394244" name="Rectangle 4">
              <a:extLst>
                <a:ext uri="{FF2B5EF4-FFF2-40B4-BE49-F238E27FC236}">
                  <a16:creationId xmlns:a16="http://schemas.microsoft.com/office/drawing/2014/main" id="{10AF72E8-D47E-40C6-AC35-B5711A9F6696}"/>
                </a:ext>
              </a:extLst>
            </p:cNvPr>
            <p:cNvSpPr>
              <a:spLocks noChangeArrowheads="1"/>
            </p:cNvSpPr>
            <p:nvPr/>
          </p:nvSpPr>
          <p:spPr bwMode="auto">
            <a:xfrm>
              <a:off x="555" y="1450"/>
              <a:ext cx="1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2</a:t>
              </a:r>
            </a:p>
          </p:txBody>
        </p:sp>
        <p:sp>
          <p:nvSpPr>
            <p:cNvPr id="394245" name="Rectangle 5">
              <a:extLst>
                <a:ext uri="{FF2B5EF4-FFF2-40B4-BE49-F238E27FC236}">
                  <a16:creationId xmlns:a16="http://schemas.microsoft.com/office/drawing/2014/main" id="{DE1C1D28-DB4D-40FF-B7A6-1423CB49FD08}"/>
                </a:ext>
              </a:extLst>
            </p:cNvPr>
            <p:cNvSpPr>
              <a:spLocks noChangeArrowheads="1"/>
            </p:cNvSpPr>
            <p:nvPr/>
          </p:nvSpPr>
          <p:spPr bwMode="auto">
            <a:xfrm>
              <a:off x="1305" y="1450"/>
              <a:ext cx="70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308.537</a:t>
              </a:r>
            </a:p>
          </p:txBody>
        </p:sp>
        <p:sp>
          <p:nvSpPr>
            <p:cNvPr id="394246" name="Rectangle 6">
              <a:extLst>
                <a:ext uri="{FF2B5EF4-FFF2-40B4-BE49-F238E27FC236}">
                  <a16:creationId xmlns:a16="http://schemas.microsoft.com/office/drawing/2014/main" id="{4ACCC01C-B187-4862-8C12-DFF06C500B36}"/>
                </a:ext>
              </a:extLst>
            </p:cNvPr>
            <p:cNvSpPr>
              <a:spLocks noChangeArrowheads="1"/>
            </p:cNvSpPr>
            <p:nvPr/>
          </p:nvSpPr>
          <p:spPr bwMode="auto">
            <a:xfrm>
              <a:off x="555" y="1790"/>
              <a:ext cx="1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3</a:t>
              </a:r>
            </a:p>
          </p:txBody>
        </p:sp>
        <p:sp>
          <p:nvSpPr>
            <p:cNvPr id="394247" name="Rectangle 7">
              <a:extLst>
                <a:ext uri="{FF2B5EF4-FFF2-40B4-BE49-F238E27FC236}">
                  <a16:creationId xmlns:a16="http://schemas.microsoft.com/office/drawing/2014/main" id="{DC7795E6-CDC7-4EC3-A1C7-BFC1F168E77F}"/>
                </a:ext>
              </a:extLst>
            </p:cNvPr>
            <p:cNvSpPr>
              <a:spLocks noChangeArrowheads="1"/>
            </p:cNvSpPr>
            <p:nvPr/>
          </p:nvSpPr>
          <p:spPr bwMode="auto">
            <a:xfrm>
              <a:off x="1430" y="1790"/>
              <a:ext cx="5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66.807</a:t>
              </a:r>
            </a:p>
          </p:txBody>
        </p:sp>
        <p:sp>
          <p:nvSpPr>
            <p:cNvPr id="394248" name="Rectangle 8">
              <a:extLst>
                <a:ext uri="{FF2B5EF4-FFF2-40B4-BE49-F238E27FC236}">
                  <a16:creationId xmlns:a16="http://schemas.microsoft.com/office/drawing/2014/main" id="{A2A2C3EB-98E6-4A73-A5EB-76677EC9D428}"/>
                </a:ext>
              </a:extLst>
            </p:cNvPr>
            <p:cNvSpPr>
              <a:spLocks noChangeArrowheads="1"/>
            </p:cNvSpPr>
            <p:nvPr/>
          </p:nvSpPr>
          <p:spPr bwMode="auto">
            <a:xfrm>
              <a:off x="555" y="2125"/>
              <a:ext cx="1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4</a:t>
              </a:r>
            </a:p>
          </p:txBody>
        </p:sp>
        <p:sp>
          <p:nvSpPr>
            <p:cNvPr id="394249" name="Rectangle 9">
              <a:extLst>
                <a:ext uri="{FF2B5EF4-FFF2-40B4-BE49-F238E27FC236}">
                  <a16:creationId xmlns:a16="http://schemas.microsoft.com/office/drawing/2014/main" id="{AFDCADD7-3871-4F2B-A017-35D482D5BF75}"/>
                </a:ext>
              </a:extLst>
            </p:cNvPr>
            <p:cNvSpPr>
              <a:spLocks noChangeArrowheads="1"/>
            </p:cNvSpPr>
            <p:nvPr/>
          </p:nvSpPr>
          <p:spPr bwMode="auto">
            <a:xfrm>
              <a:off x="1546" y="2125"/>
              <a:ext cx="48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6.210</a:t>
              </a:r>
            </a:p>
          </p:txBody>
        </p:sp>
        <p:sp>
          <p:nvSpPr>
            <p:cNvPr id="394250" name="Rectangle 10">
              <a:extLst>
                <a:ext uri="{FF2B5EF4-FFF2-40B4-BE49-F238E27FC236}">
                  <a16:creationId xmlns:a16="http://schemas.microsoft.com/office/drawing/2014/main" id="{3DCF2C20-9A56-4C1A-AD2B-A7A5DC0BCC52}"/>
                </a:ext>
              </a:extLst>
            </p:cNvPr>
            <p:cNvSpPr>
              <a:spLocks noChangeArrowheads="1"/>
            </p:cNvSpPr>
            <p:nvPr/>
          </p:nvSpPr>
          <p:spPr bwMode="auto">
            <a:xfrm>
              <a:off x="555" y="2431"/>
              <a:ext cx="1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5</a:t>
              </a:r>
            </a:p>
          </p:txBody>
        </p:sp>
        <p:sp>
          <p:nvSpPr>
            <p:cNvPr id="394251" name="Rectangle 11">
              <a:extLst>
                <a:ext uri="{FF2B5EF4-FFF2-40B4-BE49-F238E27FC236}">
                  <a16:creationId xmlns:a16="http://schemas.microsoft.com/office/drawing/2014/main" id="{3EC5AA85-9FC3-4723-BF78-C495A41A2365}"/>
                </a:ext>
              </a:extLst>
            </p:cNvPr>
            <p:cNvSpPr>
              <a:spLocks noChangeArrowheads="1"/>
            </p:cNvSpPr>
            <p:nvPr/>
          </p:nvSpPr>
          <p:spPr bwMode="auto">
            <a:xfrm>
              <a:off x="1758" y="2431"/>
              <a:ext cx="32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233</a:t>
              </a:r>
            </a:p>
          </p:txBody>
        </p:sp>
        <p:sp>
          <p:nvSpPr>
            <p:cNvPr id="394252" name="Rectangle 12">
              <a:extLst>
                <a:ext uri="{FF2B5EF4-FFF2-40B4-BE49-F238E27FC236}">
                  <a16:creationId xmlns:a16="http://schemas.microsoft.com/office/drawing/2014/main" id="{B6283ADE-46DA-4AF8-97AD-B8D083510591}"/>
                </a:ext>
              </a:extLst>
            </p:cNvPr>
            <p:cNvSpPr>
              <a:spLocks noChangeArrowheads="1"/>
            </p:cNvSpPr>
            <p:nvPr/>
          </p:nvSpPr>
          <p:spPr bwMode="auto">
            <a:xfrm>
              <a:off x="555" y="2769"/>
              <a:ext cx="1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6</a:t>
              </a:r>
            </a:p>
          </p:txBody>
        </p:sp>
        <p:sp>
          <p:nvSpPr>
            <p:cNvPr id="394253" name="Rectangle 13">
              <a:extLst>
                <a:ext uri="{FF2B5EF4-FFF2-40B4-BE49-F238E27FC236}">
                  <a16:creationId xmlns:a16="http://schemas.microsoft.com/office/drawing/2014/main" id="{3D57B3BF-BA1E-4573-9B99-77242497C47B}"/>
                </a:ext>
              </a:extLst>
            </p:cNvPr>
            <p:cNvSpPr>
              <a:spLocks noChangeArrowheads="1"/>
            </p:cNvSpPr>
            <p:nvPr/>
          </p:nvSpPr>
          <p:spPr bwMode="auto">
            <a:xfrm>
              <a:off x="1960" y="2769"/>
              <a:ext cx="3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 3,4</a:t>
              </a:r>
            </a:p>
          </p:txBody>
        </p:sp>
        <p:sp>
          <p:nvSpPr>
            <p:cNvPr id="394254" name="Rectangle 14">
              <a:extLst>
                <a:ext uri="{FF2B5EF4-FFF2-40B4-BE49-F238E27FC236}">
                  <a16:creationId xmlns:a16="http://schemas.microsoft.com/office/drawing/2014/main" id="{D284056E-026E-4497-877A-DCB4D712419F}"/>
                </a:ext>
              </a:extLst>
            </p:cNvPr>
            <p:cNvSpPr>
              <a:spLocks noChangeArrowheads="1"/>
            </p:cNvSpPr>
            <p:nvPr/>
          </p:nvSpPr>
          <p:spPr bwMode="auto">
            <a:xfrm>
              <a:off x="366" y="822"/>
              <a:ext cx="487" cy="359"/>
            </a:xfrm>
            <a:prstGeom prst="rect">
              <a:avLst/>
            </a:prstGeom>
            <a:solidFill>
              <a:srgbClr val="B2B2B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36525" tIns="69850" rIns="136525" bIns="69850"/>
            <a:lstStyle>
              <a:lvl1pPr algn="l" defTabSz="2057400">
                <a:spcBef>
                  <a:spcPct val="0"/>
                </a:spcBef>
                <a:defRPr>
                  <a:solidFill>
                    <a:schemeClr val="tx1"/>
                  </a:solidFill>
                  <a:latin typeface="Arial" panose="020B0604020202020204" pitchFamily="34" charset="0"/>
                </a:defRPr>
              </a:lvl1pPr>
              <a:lvl2pPr marL="685800" algn="l" defTabSz="2057400">
                <a:spcBef>
                  <a:spcPct val="0"/>
                </a:spcBef>
                <a:defRPr>
                  <a:solidFill>
                    <a:schemeClr val="tx1"/>
                  </a:solidFill>
                  <a:latin typeface="Arial" panose="020B0604020202020204" pitchFamily="34" charset="0"/>
                </a:defRPr>
              </a:lvl2pPr>
              <a:lvl3pPr marL="1371600" algn="l" defTabSz="2057400">
                <a:spcBef>
                  <a:spcPct val="0"/>
                </a:spcBef>
                <a:defRPr>
                  <a:solidFill>
                    <a:schemeClr val="tx1"/>
                  </a:solidFill>
                  <a:latin typeface="Arial" panose="020B0604020202020204" pitchFamily="34" charset="0"/>
                </a:defRPr>
              </a:lvl3pPr>
              <a:lvl4pPr marL="2057400" algn="l" defTabSz="2057400">
                <a:spcBef>
                  <a:spcPct val="0"/>
                </a:spcBef>
                <a:defRPr>
                  <a:solidFill>
                    <a:schemeClr val="tx1"/>
                  </a:solidFill>
                  <a:latin typeface="Arial" panose="020B0604020202020204" pitchFamily="34" charset="0"/>
                </a:defRPr>
              </a:lvl4pPr>
              <a:lvl5pPr marL="2743200" algn="l" defTabSz="2057400">
                <a:spcBef>
                  <a:spcPct val="0"/>
                </a:spcBef>
                <a:defRPr>
                  <a:solidFill>
                    <a:schemeClr val="tx1"/>
                  </a:solidFill>
                  <a:latin typeface="Arial" panose="020B0604020202020204" pitchFamily="34" charset="0"/>
                </a:defRPr>
              </a:lvl5pPr>
              <a:lvl6pPr marL="3200400" defTabSz="2057400" fontAlgn="base">
                <a:spcBef>
                  <a:spcPct val="0"/>
                </a:spcBef>
                <a:spcAft>
                  <a:spcPct val="0"/>
                </a:spcAft>
                <a:defRPr>
                  <a:solidFill>
                    <a:schemeClr val="tx1"/>
                  </a:solidFill>
                  <a:latin typeface="Arial" panose="020B0604020202020204" pitchFamily="34" charset="0"/>
                </a:defRPr>
              </a:lvl6pPr>
              <a:lvl7pPr marL="3657600" defTabSz="2057400" fontAlgn="base">
                <a:spcBef>
                  <a:spcPct val="0"/>
                </a:spcBef>
                <a:spcAft>
                  <a:spcPct val="0"/>
                </a:spcAft>
                <a:defRPr>
                  <a:solidFill>
                    <a:schemeClr val="tx1"/>
                  </a:solidFill>
                  <a:latin typeface="Arial" panose="020B0604020202020204" pitchFamily="34" charset="0"/>
                </a:defRPr>
              </a:lvl7pPr>
              <a:lvl8pPr marL="4114800" defTabSz="2057400" fontAlgn="base">
                <a:spcBef>
                  <a:spcPct val="0"/>
                </a:spcBef>
                <a:spcAft>
                  <a:spcPct val="0"/>
                </a:spcAft>
                <a:defRPr>
                  <a:solidFill>
                    <a:schemeClr val="tx1"/>
                  </a:solidFill>
                  <a:latin typeface="Arial" panose="020B0604020202020204" pitchFamily="34" charset="0"/>
                </a:defRPr>
              </a:lvl8pPr>
              <a:lvl9pPr marL="4572000" defTabSz="2057400" fontAlgn="base">
                <a:spcBef>
                  <a:spcPct val="0"/>
                </a:spcBef>
                <a:spcAft>
                  <a:spcPct val="0"/>
                </a:spcAft>
                <a:defRPr>
                  <a:solidFill>
                    <a:schemeClr val="tx1"/>
                  </a:solidFill>
                  <a:latin typeface="Arial" panose="020B0604020202020204" pitchFamily="34" charset="0"/>
                </a:defRPr>
              </a:lvl9pPr>
            </a:lstStyle>
            <a:p>
              <a:pPr algn="ctr" eaLnBrk="0" hangingPunct="0"/>
              <a:r>
                <a:rPr lang="en-GB" altLang="fr-FR" sz="2400">
                  <a:solidFill>
                    <a:schemeClr val="tx2"/>
                  </a:solidFill>
                  <a:latin typeface="Symbol" panose="05050102010706020507" pitchFamily="18" charset="2"/>
                </a:rPr>
                <a:t>s</a:t>
              </a:r>
            </a:p>
          </p:txBody>
        </p:sp>
        <p:sp>
          <p:nvSpPr>
            <p:cNvPr id="394255" name="Rectangle 15">
              <a:extLst>
                <a:ext uri="{FF2B5EF4-FFF2-40B4-BE49-F238E27FC236}">
                  <a16:creationId xmlns:a16="http://schemas.microsoft.com/office/drawing/2014/main" id="{DC20AA08-5958-45B5-AE9F-86858191F900}"/>
                </a:ext>
              </a:extLst>
            </p:cNvPr>
            <p:cNvSpPr>
              <a:spLocks noChangeArrowheads="1"/>
            </p:cNvSpPr>
            <p:nvPr/>
          </p:nvSpPr>
          <p:spPr bwMode="auto">
            <a:xfrm>
              <a:off x="938" y="810"/>
              <a:ext cx="1473" cy="374"/>
            </a:xfrm>
            <a:prstGeom prst="rect">
              <a:avLst/>
            </a:prstGeom>
            <a:solidFill>
              <a:srgbClr val="B2B2B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36525" tIns="69850" rIns="136525" bIns="69850"/>
            <a:lstStyle>
              <a:lvl1pPr algn="l" defTabSz="2057400">
                <a:spcBef>
                  <a:spcPct val="0"/>
                </a:spcBef>
                <a:defRPr>
                  <a:solidFill>
                    <a:schemeClr val="tx1"/>
                  </a:solidFill>
                  <a:latin typeface="Arial" panose="020B0604020202020204" pitchFamily="34" charset="0"/>
                </a:defRPr>
              </a:lvl1pPr>
              <a:lvl2pPr marL="685800" algn="l" defTabSz="2057400">
                <a:spcBef>
                  <a:spcPct val="0"/>
                </a:spcBef>
                <a:defRPr>
                  <a:solidFill>
                    <a:schemeClr val="tx1"/>
                  </a:solidFill>
                  <a:latin typeface="Arial" panose="020B0604020202020204" pitchFamily="34" charset="0"/>
                </a:defRPr>
              </a:lvl2pPr>
              <a:lvl3pPr marL="1371600" algn="l" defTabSz="2057400">
                <a:spcBef>
                  <a:spcPct val="0"/>
                </a:spcBef>
                <a:defRPr>
                  <a:solidFill>
                    <a:schemeClr val="tx1"/>
                  </a:solidFill>
                  <a:latin typeface="Arial" panose="020B0604020202020204" pitchFamily="34" charset="0"/>
                </a:defRPr>
              </a:lvl3pPr>
              <a:lvl4pPr marL="2057400" algn="l" defTabSz="2057400">
                <a:spcBef>
                  <a:spcPct val="0"/>
                </a:spcBef>
                <a:defRPr>
                  <a:solidFill>
                    <a:schemeClr val="tx1"/>
                  </a:solidFill>
                  <a:latin typeface="Arial" panose="020B0604020202020204" pitchFamily="34" charset="0"/>
                </a:defRPr>
              </a:lvl4pPr>
              <a:lvl5pPr marL="2743200" algn="l" defTabSz="2057400">
                <a:spcBef>
                  <a:spcPct val="0"/>
                </a:spcBef>
                <a:defRPr>
                  <a:solidFill>
                    <a:schemeClr val="tx1"/>
                  </a:solidFill>
                  <a:latin typeface="Arial" panose="020B0604020202020204" pitchFamily="34" charset="0"/>
                </a:defRPr>
              </a:lvl5pPr>
              <a:lvl6pPr marL="3200400" defTabSz="2057400" fontAlgn="base">
                <a:spcBef>
                  <a:spcPct val="0"/>
                </a:spcBef>
                <a:spcAft>
                  <a:spcPct val="0"/>
                </a:spcAft>
                <a:defRPr>
                  <a:solidFill>
                    <a:schemeClr val="tx1"/>
                  </a:solidFill>
                  <a:latin typeface="Arial" panose="020B0604020202020204" pitchFamily="34" charset="0"/>
                </a:defRPr>
              </a:lvl6pPr>
              <a:lvl7pPr marL="3657600" defTabSz="2057400" fontAlgn="base">
                <a:spcBef>
                  <a:spcPct val="0"/>
                </a:spcBef>
                <a:spcAft>
                  <a:spcPct val="0"/>
                </a:spcAft>
                <a:defRPr>
                  <a:solidFill>
                    <a:schemeClr val="tx1"/>
                  </a:solidFill>
                  <a:latin typeface="Arial" panose="020B0604020202020204" pitchFamily="34" charset="0"/>
                </a:defRPr>
              </a:lvl7pPr>
              <a:lvl8pPr marL="4114800" defTabSz="2057400" fontAlgn="base">
                <a:spcBef>
                  <a:spcPct val="0"/>
                </a:spcBef>
                <a:spcAft>
                  <a:spcPct val="0"/>
                </a:spcAft>
                <a:defRPr>
                  <a:solidFill>
                    <a:schemeClr val="tx1"/>
                  </a:solidFill>
                  <a:latin typeface="Arial" panose="020B0604020202020204" pitchFamily="34" charset="0"/>
                </a:defRPr>
              </a:lvl8pPr>
              <a:lvl9pPr marL="4572000" defTabSz="2057400" fontAlgn="base">
                <a:spcBef>
                  <a:spcPct val="0"/>
                </a:spcBef>
                <a:spcAft>
                  <a:spcPct val="0"/>
                </a:spcAft>
                <a:defRPr>
                  <a:solidFill>
                    <a:schemeClr val="tx1"/>
                  </a:solidFill>
                  <a:latin typeface="Arial" panose="020B0604020202020204" pitchFamily="34" charset="0"/>
                </a:defRPr>
              </a:lvl9pPr>
            </a:lstStyle>
            <a:p>
              <a:pPr algn="ctr" eaLnBrk="0" hangingPunct="0"/>
              <a:r>
                <a:rPr lang="fr-FR" altLang="fr-FR" sz="2400">
                  <a:solidFill>
                    <a:schemeClr val="tx2"/>
                  </a:solidFill>
                </a:rPr>
                <a:t>DPMO</a:t>
              </a:r>
            </a:p>
          </p:txBody>
        </p:sp>
        <p:sp>
          <p:nvSpPr>
            <p:cNvPr id="394256" name="Rectangle 16">
              <a:extLst>
                <a:ext uri="{FF2B5EF4-FFF2-40B4-BE49-F238E27FC236}">
                  <a16:creationId xmlns:a16="http://schemas.microsoft.com/office/drawing/2014/main" id="{CF5C661E-0923-4C8D-B9B1-4AD0F7B240BB}"/>
                </a:ext>
              </a:extLst>
            </p:cNvPr>
            <p:cNvSpPr>
              <a:spLocks noChangeArrowheads="1"/>
            </p:cNvSpPr>
            <p:nvPr/>
          </p:nvSpPr>
          <p:spPr bwMode="auto">
            <a:xfrm>
              <a:off x="3307" y="1450"/>
              <a:ext cx="5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69,1%</a:t>
              </a:r>
            </a:p>
          </p:txBody>
        </p:sp>
        <p:sp>
          <p:nvSpPr>
            <p:cNvPr id="394257" name="Rectangle 17">
              <a:extLst>
                <a:ext uri="{FF2B5EF4-FFF2-40B4-BE49-F238E27FC236}">
                  <a16:creationId xmlns:a16="http://schemas.microsoft.com/office/drawing/2014/main" id="{82A327BF-7E4D-4C9F-A437-7FEBC2C7A88D}"/>
                </a:ext>
              </a:extLst>
            </p:cNvPr>
            <p:cNvSpPr>
              <a:spLocks noChangeArrowheads="1"/>
            </p:cNvSpPr>
            <p:nvPr/>
          </p:nvSpPr>
          <p:spPr bwMode="auto">
            <a:xfrm>
              <a:off x="3307" y="1790"/>
              <a:ext cx="6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93,32%</a:t>
              </a:r>
            </a:p>
          </p:txBody>
        </p:sp>
        <p:sp>
          <p:nvSpPr>
            <p:cNvPr id="394258" name="Rectangle 18">
              <a:extLst>
                <a:ext uri="{FF2B5EF4-FFF2-40B4-BE49-F238E27FC236}">
                  <a16:creationId xmlns:a16="http://schemas.microsoft.com/office/drawing/2014/main" id="{5EE21BD4-410F-4831-BA53-ED5E874F795B}"/>
                </a:ext>
              </a:extLst>
            </p:cNvPr>
            <p:cNvSpPr>
              <a:spLocks noChangeArrowheads="1"/>
            </p:cNvSpPr>
            <p:nvPr/>
          </p:nvSpPr>
          <p:spPr bwMode="auto">
            <a:xfrm>
              <a:off x="3307" y="2125"/>
              <a:ext cx="7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99,379%</a:t>
              </a:r>
            </a:p>
          </p:txBody>
        </p:sp>
        <p:sp>
          <p:nvSpPr>
            <p:cNvPr id="394259" name="Rectangle 19">
              <a:extLst>
                <a:ext uri="{FF2B5EF4-FFF2-40B4-BE49-F238E27FC236}">
                  <a16:creationId xmlns:a16="http://schemas.microsoft.com/office/drawing/2014/main" id="{72547B49-9D42-450E-90AB-92458BF203D8}"/>
                </a:ext>
              </a:extLst>
            </p:cNvPr>
            <p:cNvSpPr>
              <a:spLocks noChangeArrowheads="1"/>
            </p:cNvSpPr>
            <p:nvPr/>
          </p:nvSpPr>
          <p:spPr bwMode="auto">
            <a:xfrm>
              <a:off x="3305" y="2431"/>
              <a:ext cx="87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99,9767%</a:t>
              </a:r>
            </a:p>
          </p:txBody>
        </p:sp>
        <p:sp>
          <p:nvSpPr>
            <p:cNvPr id="394260" name="Rectangle 20">
              <a:extLst>
                <a:ext uri="{FF2B5EF4-FFF2-40B4-BE49-F238E27FC236}">
                  <a16:creationId xmlns:a16="http://schemas.microsoft.com/office/drawing/2014/main" id="{722EBD0E-6679-46B5-9F1B-EF5ED2F59430}"/>
                </a:ext>
              </a:extLst>
            </p:cNvPr>
            <p:cNvSpPr>
              <a:spLocks noChangeArrowheads="1"/>
            </p:cNvSpPr>
            <p:nvPr/>
          </p:nvSpPr>
          <p:spPr bwMode="auto">
            <a:xfrm>
              <a:off x="3306" y="2769"/>
              <a:ext cx="9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0"/>
                </a:spcBef>
                <a:defRPr>
                  <a:solidFill>
                    <a:schemeClr val="tx1"/>
                  </a:solidFill>
                  <a:latin typeface="Arial" panose="020B0604020202020204" pitchFamily="34" charset="0"/>
                </a:defRPr>
              </a:lvl1pPr>
              <a:lvl2pPr marL="571500" algn="l">
                <a:spcBef>
                  <a:spcPct val="0"/>
                </a:spcBef>
                <a:defRPr>
                  <a:solidFill>
                    <a:schemeClr val="tx1"/>
                  </a:solidFill>
                  <a:latin typeface="Arial" panose="020B0604020202020204" pitchFamily="34" charset="0"/>
                </a:defRPr>
              </a:lvl2pPr>
              <a:lvl3pPr marL="1143000" algn="l">
                <a:spcBef>
                  <a:spcPct val="0"/>
                </a:spcBef>
                <a:defRPr>
                  <a:solidFill>
                    <a:schemeClr val="tx1"/>
                  </a:solidFill>
                  <a:latin typeface="Arial" panose="020B0604020202020204" pitchFamily="34" charset="0"/>
                </a:defRPr>
              </a:lvl3pPr>
              <a:lvl4pPr marL="1714500" algn="l">
                <a:spcBef>
                  <a:spcPct val="0"/>
                </a:spcBef>
                <a:defRPr>
                  <a:solidFill>
                    <a:schemeClr val="tx1"/>
                  </a:solidFill>
                  <a:latin typeface="Arial" panose="020B0604020202020204" pitchFamily="34" charset="0"/>
                </a:defRPr>
              </a:lvl4pPr>
              <a:lvl5pPr marL="2286000" algn="l">
                <a:spcBef>
                  <a:spcPct val="0"/>
                </a:spcBef>
                <a:defRPr>
                  <a:solidFill>
                    <a:schemeClr val="tx1"/>
                  </a:solidFill>
                  <a:latin typeface="Arial" panose="020B0604020202020204" pitchFamily="34" charset="0"/>
                </a:defRPr>
              </a:lvl5pPr>
              <a:lvl6pPr marL="2743200" fontAlgn="base">
                <a:spcBef>
                  <a:spcPct val="0"/>
                </a:spcBef>
                <a:spcAft>
                  <a:spcPct val="0"/>
                </a:spcAft>
                <a:defRPr>
                  <a:solidFill>
                    <a:schemeClr val="tx1"/>
                  </a:solidFill>
                  <a:latin typeface="Arial" panose="020B0604020202020204" pitchFamily="34" charset="0"/>
                </a:defRPr>
              </a:lvl6pPr>
              <a:lvl7pPr marL="3200400" fontAlgn="base">
                <a:spcBef>
                  <a:spcPct val="0"/>
                </a:spcBef>
                <a:spcAft>
                  <a:spcPct val="0"/>
                </a:spcAft>
                <a:defRPr>
                  <a:solidFill>
                    <a:schemeClr val="tx1"/>
                  </a:solidFill>
                  <a:latin typeface="Arial" panose="020B0604020202020204" pitchFamily="34" charset="0"/>
                </a:defRPr>
              </a:lvl7pPr>
              <a:lvl8pPr marL="3657600" fontAlgn="base">
                <a:spcBef>
                  <a:spcPct val="0"/>
                </a:spcBef>
                <a:spcAft>
                  <a:spcPct val="0"/>
                </a:spcAft>
                <a:defRPr>
                  <a:solidFill>
                    <a:schemeClr val="tx1"/>
                  </a:solidFill>
                  <a:latin typeface="Arial" panose="020B0604020202020204" pitchFamily="34" charset="0"/>
                </a:defRPr>
              </a:lvl8pPr>
              <a:lvl9pPr marL="41148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GB" altLang="fr-FR" sz="2400">
                  <a:solidFill>
                    <a:srgbClr val="FF6600"/>
                  </a:solidFill>
                </a:rPr>
                <a:t>99,99966%</a:t>
              </a:r>
            </a:p>
          </p:txBody>
        </p:sp>
        <p:sp>
          <p:nvSpPr>
            <p:cNvPr id="394261" name="Rectangle 21">
              <a:extLst>
                <a:ext uri="{FF2B5EF4-FFF2-40B4-BE49-F238E27FC236}">
                  <a16:creationId xmlns:a16="http://schemas.microsoft.com/office/drawing/2014/main" id="{F3CD5E41-8D16-4E3A-A67E-52F36A90EAEF}"/>
                </a:ext>
              </a:extLst>
            </p:cNvPr>
            <p:cNvSpPr>
              <a:spLocks noChangeArrowheads="1"/>
            </p:cNvSpPr>
            <p:nvPr/>
          </p:nvSpPr>
          <p:spPr bwMode="auto">
            <a:xfrm>
              <a:off x="2494" y="824"/>
              <a:ext cx="2670" cy="369"/>
            </a:xfrm>
            <a:prstGeom prst="rect">
              <a:avLst/>
            </a:prstGeom>
            <a:solidFill>
              <a:srgbClr val="B2B2B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36525" tIns="69850" rIns="136525" bIns="69850"/>
            <a:lstStyle>
              <a:lvl1pPr algn="l" defTabSz="2057400">
                <a:spcBef>
                  <a:spcPct val="0"/>
                </a:spcBef>
                <a:defRPr>
                  <a:solidFill>
                    <a:schemeClr val="tx1"/>
                  </a:solidFill>
                  <a:latin typeface="Arial" panose="020B0604020202020204" pitchFamily="34" charset="0"/>
                </a:defRPr>
              </a:lvl1pPr>
              <a:lvl2pPr marL="685800" algn="l" defTabSz="2057400">
                <a:spcBef>
                  <a:spcPct val="0"/>
                </a:spcBef>
                <a:defRPr>
                  <a:solidFill>
                    <a:schemeClr val="tx1"/>
                  </a:solidFill>
                  <a:latin typeface="Arial" panose="020B0604020202020204" pitchFamily="34" charset="0"/>
                </a:defRPr>
              </a:lvl2pPr>
              <a:lvl3pPr marL="1371600" algn="l" defTabSz="2057400">
                <a:spcBef>
                  <a:spcPct val="0"/>
                </a:spcBef>
                <a:defRPr>
                  <a:solidFill>
                    <a:schemeClr val="tx1"/>
                  </a:solidFill>
                  <a:latin typeface="Arial" panose="020B0604020202020204" pitchFamily="34" charset="0"/>
                </a:defRPr>
              </a:lvl3pPr>
              <a:lvl4pPr marL="2057400" algn="l" defTabSz="2057400">
                <a:spcBef>
                  <a:spcPct val="0"/>
                </a:spcBef>
                <a:defRPr>
                  <a:solidFill>
                    <a:schemeClr val="tx1"/>
                  </a:solidFill>
                  <a:latin typeface="Arial" panose="020B0604020202020204" pitchFamily="34" charset="0"/>
                </a:defRPr>
              </a:lvl4pPr>
              <a:lvl5pPr marL="2743200" algn="l" defTabSz="2057400">
                <a:spcBef>
                  <a:spcPct val="0"/>
                </a:spcBef>
                <a:defRPr>
                  <a:solidFill>
                    <a:schemeClr val="tx1"/>
                  </a:solidFill>
                  <a:latin typeface="Arial" panose="020B0604020202020204" pitchFamily="34" charset="0"/>
                </a:defRPr>
              </a:lvl5pPr>
              <a:lvl6pPr marL="3200400" defTabSz="2057400" fontAlgn="base">
                <a:spcBef>
                  <a:spcPct val="0"/>
                </a:spcBef>
                <a:spcAft>
                  <a:spcPct val="0"/>
                </a:spcAft>
                <a:defRPr>
                  <a:solidFill>
                    <a:schemeClr val="tx1"/>
                  </a:solidFill>
                  <a:latin typeface="Arial" panose="020B0604020202020204" pitchFamily="34" charset="0"/>
                </a:defRPr>
              </a:lvl6pPr>
              <a:lvl7pPr marL="3657600" defTabSz="2057400" fontAlgn="base">
                <a:spcBef>
                  <a:spcPct val="0"/>
                </a:spcBef>
                <a:spcAft>
                  <a:spcPct val="0"/>
                </a:spcAft>
                <a:defRPr>
                  <a:solidFill>
                    <a:schemeClr val="tx1"/>
                  </a:solidFill>
                  <a:latin typeface="Arial" panose="020B0604020202020204" pitchFamily="34" charset="0"/>
                </a:defRPr>
              </a:lvl7pPr>
              <a:lvl8pPr marL="4114800" defTabSz="2057400" fontAlgn="base">
                <a:spcBef>
                  <a:spcPct val="0"/>
                </a:spcBef>
                <a:spcAft>
                  <a:spcPct val="0"/>
                </a:spcAft>
                <a:defRPr>
                  <a:solidFill>
                    <a:schemeClr val="tx1"/>
                  </a:solidFill>
                  <a:latin typeface="Arial" panose="020B0604020202020204" pitchFamily="34" charset="0"/>
                </a:defRPr>
              </a:lvl8pPr>
              <a:lvl9pPr marL="4572000" defTabSz="2057400" fontAlgn="base">
                <a:spcBef>
                  <a:spcPct val="0"/>
                </a:spcBef>
                <a:spcAft>
                  <a:spcPct val="0"/>
                </a:spcAft>
                <a:defRPr>
                  <a:solidFill>
                    <a:schemeClr val="tx1"/>
                  </a:solidFill>
                  <a:latin typeface="Arial" panose="020B0604020202020204" pitchFamily="34" charset="0"/>
                </a:defRPr>
              </a:lvl9pPr>
            </a:lstStyle>
            <a:p>
              <a:pPr algn="ctr" eaLnBrk="0" hangingPunct="0"/>
              <a:r>
                <a:rPr lang="fr-FR" altLang="fr-FR" sz="2400">
                  <a:solidFill>
                    <a:schemeClr val="tx2"/>
                  </a:solidFill>
                </a:rPr>
                <a:t>% Non-Défectueux</a:t>
              </a:r>
              <a:endParaRPr lang="en-GB" altLang="fr-FR" sz="2400">
                <a:solidFill>
                  <a:schemeClr val="tx2"/>
                </a:solidFill>
              </a:endParaRPr>
            </a:p>
          </p:txBody>
        </p:sp>
      </p:grpSp>
      <p:sp>
        <p:nvSpPr>
          <p:cNvPr id="394262" name="Text Box 22">
            <a:extLst>
              <a:ext uri="{FF2B5EF4-FFF2-40B4-BE49-F238E27FC236}">
                <a16:creationId xmlns:a16="http://schemas.microsoft.com/office/drawing/2014/main" id="{5F6E3580-E0C8-4210-A43A-9DA5969F279B}"/>
              </a:ext>
            </a:extLst>
          </p:cNvPr>
          <p:cNvSpPr txBox="1">
            <a:spLocks noChangeArrowheads="1"/>
          </p:cNvSpPr>
          <p:nvPr/>
        </p:nvSpPr>
        <p:spPr bwMode="auto">
          <a:xfrm>
            <a:off x="2208214" y="1431926"/>
            <a:ext cx="81057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defRPr>
                <a:solidFill>
                  <a:schemeClr val="tx1"/>
                </a:solidFill>
                <a:latin typeface="Arial" panose="020B0604020202020204" pitchFamily="34" charset="0"/>
              </a:defRPr>
            </a:lvl1pPr>
            <a:lvl2pPr indent="-277813"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r>
              <a:rPr lang="fr-FR" altLang="fr-FR" sz="2000"/>
              <a:t>Le </a:t>
            </a:r>
            <a:r>
              <a:rPr lang="fr-FR" altLang="fr-FR" sz="2000">
                <a:solidFill>
                  <a:srgbClr val="FF6600"/>
                </a:solidFill>
              </a:rPr>
              <a:t>niveau de sigma</a:t>
            </a:r>
            <a:r>
              <a:rPr lang="fr-FR" altLang="fr-FR" sz="2000"/>
              <a:t> est lié au nombre d’écart types qui sépare la moyenne des limites de spécification basse et haute</a:t>
            </a:r>
          </a:p>
        </p:txBody>
      </p:sp>
      <p:sp>
        <p:nvSpPr>
          <p:cNvPr id="394265" name="Text Box 25">
            <a:extLst>
              <a:ext uri="{FF2B5EF4-FFF2-40B4-BE49-F238E27FC236}">
                <a16:creationId xmlns:a16="http://schemas.microsoft.com/office/drawing/2014/main" id="{A3919609-6236-4878-9158-5ED21C2DA124}"/>
              </a:ext>
            </a:extLst>
          </p:cNvPr>
          <p:cNvSpPr txBox="1">
            <a:spLocks noChangeArrowheads="1"/>
          </p:cNvSpPr>
          <p:nvPr/>
        </p:nvSpPr>
        <p:spPr bwMode="auto">
          <a:xfrm>
            <a:off x="3994150" y="293689"/>
            <a:ext cx="548640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altLang="fr-FR" sz="2900">
                <a:solidFill>
                  <a:schemeClr val="tx2"/>
                </a:solidFill>
              </a:rPr>
              <a:t>Le sigma est une mesure de la performance du processus</a:t>
            </a:r>
          </a:p>
        </p:txBody>
      </p:sp>
      <p:sp>
        <p:nvSpPr>
          <p:cNvPr id="2" name="Ellipse 1">
            <a:extLst>
              <a:ext uri="{FF2B5EF4-FFF2-40B4-BE49-F238E27FC236}">
                <a16:creationId xmlns:a16="http://schemas.microsoft.com/office/drawing/2014/main" id="{1767013B-F847-4FA4-B5CE-90A3E7300E8F}"/>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74E8182A-1957-4CAF-B9C6-A26F51EA2463}"/>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6210F7E3-AE10-463A-828C-9EF51F935457}"/>
              </a:ext>
            </a:extLst>
          </p:cNvPr>
          <p:cNvSpPr>
            <a:spLocks noChangeArrowheads="1"/>
          </p:cNvSpPr>
          <p:nvPr/>
        </p:nvSpPr>
        <p:spPr bwMode="auto">
          <a:xfrm>
            <a:off x="2208214" y="3760788"/>
            <a:ext cx="8091487" cy="262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85000"/>
              </a:lnSpc>
              <a:spcBef>
                <a:spcPct val="40000"/>
              </a:spcBef>
              <a:buClr>
                <a:schemeClr val="accent2"/>
              </a:buClr>
              <a:buSzPct val="130000"/>
            </a:pPr>
            <a:r>
              <a:rPr lang="fr-FR" altLang="fr-FR"/>
              <a:t>Imaginons que les processus ci-dessous opèrent à  </a:t>
            </a:r>
            <a:r>
              <a:rPr lang="fr-FR" altLang="fr-FR">
                <a:solidFill>
                  <a:srgbClr val="FF6600"/>
                </a:solidFill>
              </a:rPr>
              <a:t>4,5 sigma</a:t>
            </a:r>
            <a:r>
              <a:rPr lang="fr-FR" altLang="fr-FR"/>
              <a:t> :</a:t>
            </a:r>
          </a:p>
          <a:p>
            <a:pPr algn="l" eaLnBrk="0" hangingPunct="0">
              <a:lnSpc>
                <a:spcPct val="85000"/>
              </a:lnSpc>
              <a:spcBef>
                <a:spcPct val="40000"/>
              </a:spcBef>
              <a:buClr>
                <a:schemeClr val="accent2"/>
              </a:buClr>
              <a:buSzPct val="130000"/>
            </a:pPr>
            <a:endParaRPr lang="fr-FR" altLang="fr-FR"/>
          </a:p>
          <a:p>
            <a:pPr lvl="1" algn="l" eaLnBrk="0" hangingPunct="0">
              <a:lnSpc>
                <a:spcPct val="85000"/>
              </a:lnSpc>
              <a:spcBef>
                <a:spcPct val="40000"/>
              </a:spcBef>
              <a:buClr>
                <a:srgbClr val="FF6600"/>
              </a:buClr>
              <a:buSzPct val="130000"/>
              <a:buFont typeface="Wingdings" panose="05000000000000000000" pitchFamily="2" charset="2"/>
              <a:buChar char="L"/>
            </a:pPr>
            <a:r>
              <a:rPr lang="fr-FR" altLang="fr-FR"/>
              <a:t> 	1000 lettres perdues par heure</a:t>
            </a:r>
          </a:p>
          <a:p>
            <a:pPr lvl="1" algn="l" eaLnBrk="0" hangingPunct="0">
              <a:lnSpc>
                <a:spcPct val="85000"/>
              </a:lnSpc>
              <a:spcBef>
                <a:spcPct val="40000"/>
              </a:spcBef>
              <a:buClr>
                <a:srgbClr val="FF6600"/>
              </a:buClr>
              <a:buSzPct val="130000"/>
              <a:buFont typeface="Wingdings" panose="05000000000000000000" pitchFamily="2" charset="2"/>
              <a:buChar char="L"/>
            </a:pPr>
            <a:r>
              <a:rPr lang="fr-FR" altLang="fr-FR"/>
              <a:t> 	15.000 chèques imputés sur un mauvais compte bancaire, 	chaque jour</a:t>
            </a:r>
          </a:p>
          <a:p>
            <a:pPr lvl="1" algn="l" eaLnBrk="0" hangingPunct="0">
              <a:lnSpc>
                <a:spcPct val="85000"/>
              </a:lnSpc>
              <a:spcBef>
                <a:spcPct val="40000"/>
              </a:spcBef>
              <a:buClr>
                <a:srgbClr val="FF6600"/>
              </a:buClr>
              <a:buSzPct val="130000"/>
              <a:buFont typeface="Wingdings" panose="05000000000000000000" pitchFamily="2" charset="2"/>
              <a:buChar char="L"/>
            </a:pPr>
            <a:r>
              <a:rPr lang="fr-FR" altLang="fr-FR"/>
              <a:t> 	2 nouveaux nés qui tombent de la table d’accouchement 	chaque jour</a:t>
            </a:r>
          </a:p>
          <a:p>
            <a:pPr lvl="1" algn="l" eaLnBrk="0" hangingPunct="0">
              <a:lnSpc>
                <a:spcPct val="85000"/>
              </a:lnSpc>
              <a:spcBef>
                <a:spcPct val="40000"/>
              </a:spcBef>
              <a:buClr>
                <a:srgbClr val="FF6600"/>
              </a:buClr>
              <a:buSzPct val="130000"/>
              <a:buFont typeface="Wingdings" panose="05000000000000000000" pitchFamily="2" charset="2"/>
              <a:buNone/>
            </a:pPr>
            <a:r>
              <a:rPr lang="fr-FR" altLang="fr-FR" sz="1200"/>
              <a:t>							</a:t>
            </a:r>
          </a:p>
          <a:p>
            <a:pPr lvl="1" algn="l" eaLnBrk="0" hangingPunct="0">
              <a:lnSpc>
                <a:spcPct val="85000"/>
              </a:lnSpc>
              <a:spcBef>
                <a:spcPct val="40000"/>
              </a:spcBef>
              <a:buClr>
                <a:srgbClr val="FF6600"/>
              </a:buClr>
              <a:buSzPct val="130000"/>
              <a:buFont typeface="Wingdings" panose="05000000000000000000" pitchFamily="2" charset="2"/>
              <a:buNone/>
            </a:pPr>
            <a:r>
              <a:rPr lang="fr-FR" altLang="fr-FR" sz="1200"/>
              <a:t>				(En France)</a:t>
            </a:r>
            <a:endParaRPr lang="en-US" altLang="fr-FR" sz="1200"/>
          </a:p>
        </p:txBody>
      </p:sp>
      <p:sp>
        <p:nvSpPr>
          <p:cNvPr id="396291" name="Text Box 3">
            <a:extLst>
              <a:ext uri="{FF2B5EF4-FFF2-40B4-BE49-F238E27FC236}">
                <a16:creationId xmlns:a16="http://schemas.microsoft.com/office/drawing/2014/main" id="{E7CCE480-9BD9-462A-8ECF-8944E7296DDD}"/>
              </a:ext>
            </a:extLst>
          </p:cNvPr>
          <p:cNvSpPr txBox="1">
            <a:spLocks noChangeArrowheads="1"/>
          </p:cNvSpPr>
          <p:nvPr/>
        </p:nvSpPr>
        <p:spPr bwMode="auto">
          <a:xfrm>
            <a:off x="3863975" y="374650"/>
            <a:ext cx="548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altLang="fr-FR" sz="2900">
                <a:solidFill>
                  <a:schemeClr val="tx2"/>
                </a:solidFill>
              </a:rPr>
              <a:t>Tendre vers l’excellence</a:t>
            </a:r>
          </a:p>
        </p:txBody>
      </p:sp>
      <p:pic>
        <p:nvPicPr>
          <p:cNvPr id="396293" name="Picture 5">
            <a:extLst>
              <a:ext uri="{FF2B5EF4-FFF2-40B4-BE49-F238E27FC236}">
                <a16:creationId xmlns:a16="http://schemas.microsoft.com/office/drawing/2014/main" id="{4267BE83-86F3-4B33-838B-5C3E43702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9" y="1216025"/>
            <a:ext cx="5227637" cy="241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6294" name="Rectangle 6">
            <a:extLst>
              <a:ext uri="{FF2B5EF4-FFF2-40B4-BE49-F238E27FC236}">
                <a16:creationId xmlns:a16="http://schemas.microsoft.com/office/drawing/2014/main" id="{00C7B6AA-EE16-4389-8A28-F7D3BBDD899A}"/>
              </a:ext>
            </a:extLst>
          </p:cNvPr>
          <p:cNvSpPr>
            <a:spLocks noChangeArrowheads="1"/>
          </p:cNvSpPr>
          <p:nvPr/>
        </p:nvSpPr>
        <p:spPr bwMode="auto">
          <a:xfrm>
            <a:off x="2241551" y="1535114"/>
            <a:ext cx="31210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fr-FR" altLang="fr-FR"/>
              <a:t>Le </a:t>
            </a:r>
            <a:r>
              <a:rPr lang="fr-FR" altLang="fr-FR">
                <a:solidFill>
                  <a:srgbClr val="FF9900"/>
                </a:solidFill>
              </a:rPr>
              <a:t>niveau de sigma</a:t>
            </a:r>
            <a:r>
              <a:rPr lang="fr-FR" altLang="fr-FR"/>
              <a:t> d’un processus définit sa capacité à opérer</a:t>
            </a:r>
          </a:p>
          <a:p>
            <a:pPr algn="l">
              <a:spcBef>
                <a:spcPct val="0"/>
              </a:spcBef>
            </a:pPr>
            <a:r>
              <a:rPr lang="fr-FR" altLang="fr-FR"/>
              <a:t>sans générer de défauts</a:t>
            </a:r>
          </a:p>
        </p:txBody>
      </p:sp>
      <p:sp>
        <p:nvSpPr>
          <p:cNvPr id="2" name="Ellipse 1">
            <a:extLst>
              <a:ext uri="{FF2B5EF4-FFF2-40B4-BE49-F238E27FC236}">
                <a16:creationId xmlns:a16="http://schemas.microsoft.com/office/drawing/2014/main" id="{F32AF3A7-D50D-45D5-81F4-9ED099056DE4}"/>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43F2A737-EF50-41BA-A65E-665770B55365}"/>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7554" name="Group 2">
            <a:extLst>
              <a:ext uri="{FF2B5EF4-FFF2-40B4-BE49-F238E27FC236}">
                <a16:creationId xmlns:a16="http://schemas.microsoft.com/office/drawing/2014/main" id="{83BAE787-636B-4038-8CE1-4984E3AB06D3}"/>
              </a:ext>
            </a:extLst>
          </p:cNvPr>
          <p:cNvGrpSpPr>
            <a:grpSpLocks/>
          </p:cNvGrpSpPr>
          <p:nvPr/>
        </p:nvGrpSpPr>
        <p:grpSpPr bwMode="auto">
          <a:xfrm>
            <a:off x="4084638" y="4572000"/>
            <a:ext cx="4487862" cy="1150938"/>
            <a:chOff x="2436" y="2378"/>
            <a:chExt cx="932" cy="747"/>
          </a:xfrm>
        </p:grpSpPr>
        <p:sp>
          <p:nvSpPr>
            <p:cNvPr id="407555" name="Freeform 3">
              <a:extLst>
                <a:ext uri="{FF2B5EF4-FFF2-40B4-BE49-F238E27FC236}">
                  <a16:creationId xmlns:a16="http://schemas.microsoft.com/office/drawing/2014/main" id="{87A1A999-DF6D-436B-91E5-E0078C4D2EE2}"/>
                </a:ext>
              </a:extLst>
            </p:cNvPr>
            <p:cNvSpPr>
              <a:spLocks/>
            </p:cNvSpPr>
            <p:nvPr/>
          </p:nvSpPr>
          <p:spPr bwMode="auto">
            <a:xfrm>
              <a:off x="2436" y="2378"/>
              <a:ext cx="468" cy="747"/>
            </a:xfrm>
            <a:custGeom>
              <a:avLst/>
              <a:gdLst>
                <a:gd name="T0" fmla="*/ 606 w 607"/>
                <a:gd name="T1" fmla="*/ 0 h 1105"/>
                <a:gd name="T2" fmla="*/ 588 w 607"/>
                <a:gd name="T3" fmla="*/ 6 h 1105"/>
                <a:gd name="T4" fmla="*/ 566 w 607"/>
                <a:gd name="T5" fmla="*/ 27 h 1105"/>
                <a:gd name="T6" fmla="*/ 545 w 607"/>
                <a:gd name="T7" fmla="*/ 51 h 1105"/>
                <a:gd name="T8" fmla="*/ 525 w 607"/>
                <a:gd name="T9" fmla="*/ 81 h 1105"/>
                <a:gd name="T10" fmla="*/ 508 w 607"/>
                <a:gd name="T11" fmla="*/ 114 h 1105"/>
                <a:gd name="T12" fmla="*/ 489 w 607"/>
                <a:gd name="T13" fmla="*/ 156 h 1105"/>
                <a:gd name="T14" fmla="*/ 475 w 607"/>
                <a:gd name="T15" fmla="*/ 203 h 1105"/>
                <a:gd name="T16" fmla="*/ 457 w 607"/>
                <a:gd name="T17" fmla="*/ 266 h 1105"/>
                <a:gd name="T18" fmla="*/ 443 w 607"/>
                <a:gd name="T19" fmla="*/ 317 h 1105"/>
                <a:gd name="T20" fmla="*/ 428 w 607"/>
                <a:gd name="T21" fmla="*/ 379 h 1105"/>
                <a:gd name="T22" fmla="*/ 411 w 607"/>
                <a:gd name="T23" fmla="*/ 451 h 1105"/>
                <a:gd name="T24" fmla="*/ 392 w 607"/>
                <a:gd name="T25" fmla="*/ 523 h 1105"/>
                <a:gd name="T26" fmla="*/ 375 w 607"/>
                <a:gd name="T27" fmla="*/ 581 h 1105"/>
                <a:gd name="T28" fmla="*/ 354 w 607"/>
                <a:gd name="T29" fmla="*/ 647 h 1105"/>
                <a:gd name="T30" fmla="*/ 331 w 607"/>
                <a:gd name="T31" fmla="*/ 704 h 1105"/>
                <a:gd name="T32" fmla="*/ 309 w 607"/>
                <a:gd name="T33" fmla="*/ 757 h 1105"/>
                <a:gd name="T34" fmla="*/ 290 w 607"/>
                <a:gd name="T35" fmla="*/ 796 h 1105"/>
                <a:gd name="T36" fmla="*/ 266 w 607"/>
                <a:gd name="T37" fmla="*/ 844 h 1105"/>
                <a:gd name="T38" fmla="*/ 248 w 607"/>
                <a:gd name="T39" fmla="*/ 874 h 1105"/>
                <a:gd name="T40" fmla="*/ 228 w 607"/>
                <a:gd name="T41" fmla="*/ 904 h 1105"/>
                <a:gd name="T42" fmla="*/ 205 w 607"/>
                <a:gd name="T43" fmla="*/ 934 h 1105"/>
                <a:gd name="T44" fmla="*/ 188 w 607"/>
                <a:gd name="T45" fmla="*/ 954 h 1105"/>
                <a:gd name="T46" fmla="*/ 169 w 607"/>
                <a:gd name="T47" fmla="*/ 978 h 1105"/>
                <a:gd name="T48" fmla="*/ 149 w 607"/>
                <a:gd name="T49" fmla="*/ 999 h 1105"/>
                <a:gd name="T50" fmla="*/ 128 w 607"/>
                <a:gd name="T51" fmla="*/ 1023 h 1105"/>
                <a:gd name="T52" fmla="*/ 106 w 607"/>
                <a:gd name="T53" fmla="*/ 1041 h 1105"/>
                <a:gd name="T54" fmla="*/ 84 w 607"/>
                <a:gd name="T55" fmla="*/ 1059 h 1105"/>
                <a:gd name="T56" fmla="*/ 59 w 607"/>
                <a:gd name="T57" fmla="*/ 1077 h 1105"/>
                <a:gd name="T58" fmla="*/ 39 w 607"/>
                <a:gd name="T59" fmla="*/ 1089 h 1105"/>
                <a:gd name="T60" fmla="*/ 19 w 607"/>
                <a:gd name="T61" fmla="*/ 1098 h 1105"/>
                <a:gd name="T62" fmla="*/ 0 w 607"/>
                <a:gd name="T63" fmla="*/ 1104 h 1105"/>
                <a:gd name="T64" fmla="*/ 606 w 607"/>
                <a:gd name="T65" fmla="*/ 1104 h 1105"/>
                <a:gd name="T66" fmla="*/ 606 w 607"/>
                <a:gd name="T67" fmla="*/ 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7" h="1105">
                  <a:moveTo>
                    <a:pt x="606" y="0"/>
                  </a:moveTo>
                  <a:lnTo>
                    <a:pt x="588" y="6"/>
                  </a:lnTo>
                  <a:lnTo>
                    <a:pt x="566" y="27"/>
                  </a:lnTo>
                  <a:lnTo>
                    <a:pt x="545" y="51"/>
                  </a:lnTo>
                  <a:lnTo>
                    <a:pt x="525" y="81"/>
                  </a:lnTo>
                  <a:lnTo>
                    <a:pt x="508" y="114"/>
                  </a:lnTo>
                  <a:lnTo>
                    <a:pt x="489" y="156"/>
                  </a:lnTo>
                  <a:lnTo>
                    <a:pt x="475" y="203"/>
                  </a:lnTo>
                  <a:lnTo>
                    <a:pt x="457" y="266"/>
                  </a:lnTo>
                  <a:lnTo>
                    <a:pt x="443" y="317"/>
                  </a:lnTo>
                  <a:lnTo>
                    <a:pt x="428" y="379"/>
                  </a:lnTo>
                  <a:lnTo>
                    <a:pt x="411" y="451"/>
                  </a:lnTo>
                  <a:lnTo>
                    <a:pt x="392" y="523"/>
                  </a:lnTo>
                  <a:lnTo>
                    <a:pt x="375" y="581"/>
                  </a:lnTo>
                  <a:lnTo>
                    <a:pt x="354" y="647"/>
                  </a:lnTo>
                  <a:lnTo>
                    <a:pt x="331" y="704"/>
                  </a:lnTo>
                  <a:lnTo>
                    <a:pt x="309" y="757"/>
                  </a:lnTo>
                  <a:lnTo>
                    <a:pt x="290" y="796"/>
                  </a:lnTo>
                  <a:lnTo>
                    <a:pt x="266" y="844"/>
                  </a:lnTo>
                  <a:lnTo>
                    <a:pt x="248" y="874"/>
                  </a:lnTo>
                  <a:lnTo>
                    <a:pt x="228" y="904"/>
                  </a:lnTo>
                  <a:lnTo>
                    <a:pt x="205" y="934"/>
                  </a:lnTo>
                  <a:lnTo>
                    <a:pt x="188" y="954"/>
                  </a:lnTo>
                  <a:lnTo>
                    <a:pt x="169" y="978"/>
                  </a:lnTo>
                  <a:lnTo>
                    <a:pt x="149" y="999"/>
                  </a:lnTo>
                  <a:lnTo>
                    <a:pt x="128" y="1023"/>
                  </a:lnTo>
                  <a:lnTo>
                    <a:pt x="106" y="1041"/>
                  </a:lnTo>
                  <a:lnTo>
                    <a:pt x="84" y="1059"/>
                  </a:lnTo>
                  <a:lnTo>
                    <a:pt x="59" y="1077"/>
                  </a:lnTo>
                  <a:lnTo>
                    <a:pt x="39" y="1089"/>
                  </a:lnTo>
                  <a:lnTo>
                    <a:pt x="19" y="1098"/>
                  </a:lnTo>
                  <a:lnTo>
                    <a:pt x="0" y="1104"/>
                  </a:lnTo>
                  <a:lnTo>
                    <a:pt x="606" y="1104"/>
                  </a:lnTo>
                  <a:lnTo>
                    <a:pt x="606" y="0"/>
                  </a:lnTo>
                </a:path>
              </a:pathLst>
            </a:custGeom>
            <a:solidFill>
              <a:srgbClr val="A3C2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07556" name="Freeform 4">
              <a:extLst>
                <a:ext uri="{FF2B5EF4-FFF2-40B4-BE49-F238E27FC236}">
                  <a16:creationId xmlns:a16="http://schemas.microsoft.com/office/drawing/2014/main" id="{016E5D42-0D4A-49C4-8630-E7E0E43CA6F0}"/>
                </a:ext>
              </a:extLst>
            </p:cNvPr>
            <p:cNvSpPr>
              <a:spLocks/>
            </p:cNvSpPr>
            <p:nvPr/>
          </p:nvSpPr>
          <p:spPr bwMode="auto">
            <a:xfrm>
              <a:off x="2900" y="2378"/>
              <a:ext cx="468" cy="747"/>
            </a:xfrm>
            <a:custGeom>
              <a:avLst/>
              <a:gdLst>
                <a:gd name="T0" fmla="*/ 0 w 606"/>
                <a:gd name="T1" fmla="*/ 0 h 1105"/>
                <a:gd name="T2" fmla="*/ 18 w 606"/>
                <a:gd name="T3" fmla="*/ 6 h 1105"/>
                <a:gd name="T4" fmla="*/ 39 w 606"/>
                <a:gd name="T5" fmla="*/ 27 h 1105"/>
                <a:gd name="T6" fmla="*/ 60 w 606"/>
                <a:gd name="T7" fmla="*/ 51 h 1105"/>
                <a:gd name="T8" fmla="*/ 81 w 606"/>
                <a:gd name="T9" fmla="*/ 81 h 1105"/>
                <a:gd name="T10" fmla="*/ 97 w 606"/>
                <a:gd name="T11" fmla="*/ 114 h 1105"/>
                <a:gd name="T12" fmla="*/ 117 w 606"/>
                <a:gd name="T13" fmla="*/ 156 h 1105"/>
                <a:gd name="T14" fmla="*/ 130 w 606"/>
                <a:gd name="T15" fmla="*/ 203 h 1105"/>
                <a:gd name="T16" fmla="*/ 148 w 606"/>
                <a:gd name="T17" fmla="*/ 266 h 1105"/>
                <a:gd name="T18" fmla="*/ 162 w 606"/>
                <a:gd name="T19" fmla="*/ 317 h 1105"/>
                <a:gd name="T20" fmla="*/ 178 w 606"/>
                <a:gd name="T21" fmla="*/ 379 h 1105"/>
                <a:gd name="T22" fmla="*/ 195 w 606"/>
                <a:gd name="T23" fmla="*/ 451 h 1105"/>
                <a:gd name="T24" fmla="*/ 214 w 606"/>
                <a:gd name="T25" fmla="*/ 523 h 1105"/>
                <a:gd name="T26" fmla="*/ 230 w 606"/>
                <a:gd name="T27" fmla="*/ 581 h 1105"/>
                <a:gd name="T28" fmla="*/ 251 w 606"/>
                <a:gd name="T29" fmla="*/ 647 h 1105"/>
                <a:gd name="T30" fmla="*/ 274 w 606"/>
                <a:gd name="T31" fmla="*/ 704 h 1105"/>
                <a:gd name="T32" fmla="*/ 297 w 606"/>
                <a:gd name="T33" fmla="*/ 757 h 1105"/>
                <a:gd name="T34" fmla="*/ 315 w 606"/>
                <a:gd name="T35" fmla="*/ 796 h 1105"/>
                <a:gd name="T36" fmla="*/ 339 w 606"/>
                <a:gd name="T37" fmla="*/ 844 h 1105"/>
                <a:gd name="T38" fmla="*/ 358 w 606"/>
                <a:gd name="T39" fmla="*/ 874 h 1105"/>
                <a:gd name="T40" fmla="*/ 378 w 606"/>
                <a:gd name="T41" fmla="*/ 904 h 1105"/>
                <a:gd name="T42" fmla="*/ 401 w 606"/>
                <a:gd name="T43" fmla="*/ 934 h 1105"/>
                <a:gd name="T44" fmla="*/ 417 w 606"/>
                <a:gd name="T45" fmla="*/ 954 h 1105"/>
                <a:gd name="T46" fmla="*/ 438 w 606"/>
                <a:gd name="T47" fmla="*/ 978 h 1105"/>
                <a:gd name="T48" fmla="*/ 457 w 606"/>
                <a:gd name="T49" fmla="*/ 999 h 1105"/>
                <a:gd name="T50" fmla="*/ 478 w 606"/>
                <a:gd name="T51" fmla="*/ 1023 h 1105"/>
                <a:gd name="T52" fmla="*/ 499 w 606"/>
                <a:gd name="T53" fmla="*/ 1041 h 1105"/>
                <a:gd name="T54" fmla="*/ 521 w 606"/>
                <a:gd name="T55" fmla="*/ 1059 h 1105"/>
                <a:gd name="T56" fmla="*/ 546 w 606"/>
                <a:gd name="T57" fmla="*/ 1077 h 1105"/>
                <a:gd name="T58" fmla="*/ 567 w 606"/>
                <a:gd name="T59" fmla="*/ 1089 h 1105"/>
                <a:gd name="T60" fmla="*/ 586 w 606"/>
                <a:gd name="T61" fmla="*/ 1098 h 1105"/>
                <a:gd name="T62" fmla="*/ 605 w 606"/>
                <a:gd name="T63" fmla="*/ 1104 h 1105"/>
                <a:gd name="T64" fmla="*/ 0 w 606"/>
                <a:gd name="T65" fmla="*/ 1104 h 1105"/>
                <a:gd name="T66" fmla="*/ 0 w 606"/>
                <a:gd name="T67" fmla="*/ 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1105">
                  <a:moveTo>
                    <a:pt x="0" y="0"/>
                  </a:moveTo>
                  <a:lnTo>
                    <a:pt x="18" y="6"/>
                  </a:lnTo>
                  <a:lnTo>
                    <a:pt x="39" y="27"/>
                  </a:lnTo>
                  <a:lnTo>
                    <a:pt x="60" y="51"/>
                  </a:lnTo>
                  <a:lnTo>
                    <a:pt x="81" y="81"/>
                  </a:lnTo>
                  <a:lnTo>
                    <a:pt x="97" y="114"/>
                  </a:lnTo>
                  <a:lnTo>
                    <a:pt x="117" y="156"/>
                  </a:lnTo>
                  <a:lnTo>
                    <a:pt x="130" y="203"/>
                  </a:lnTo>
                  <a:lnTo>
                    <a:pt x="148" y="266"/>
                  </a:lnTo>
                  <a:lnTo>
                    <a:pt x="162" y="317"/>
                  </a:lnTo>
                  <a:lnTo>
                    <a:pt x="178" y="379"/>
                  </a:lnTo>
                  <a:lnTo>
                    <a:pt x="195" y="451"/>
                  </a:lnTo>
                  <a:lnTo>
                    <a:pt x="214" y="523"/>
                  </a:lnTo>
                  <a:lnTo>
                    <a:pt x="230" y="581"/>
                  </a:lnTo>
                  <a:lnTo>
                    <a:pt x="251" y="647"/>
                  </a:lnTo>
                  <a:lnTo>
                    <a:pt x="274" y="704"/>
                  </a:lnTo>
                  <a:lnTo>
                    <a:pt x="297" y="757"/>
                  </a:lnTo>
                  <a:lnTo>
                    <a:pt x="315" y="796"/>
                  </a:lnTo>
                  <a:lnTo>
                    <a:pt x="339" y="844"/>
                  </a:lnTo>
                  <a:lnTo>
                    <a:pt x="358" y="874"/>
                  </a:lnTo>
                  <a:lnTo>
                    <a:pt x="378" y="904"/>
                  </a:lnTo>
                  <a:lnTo>
                    <a:pt x="401" y="934"/>
                  </a:lnTo>
                  <a:lnTo>
                    <a:pt x="417" y="954"/>
                  </a:lnTo>
                  <a:lnTo>
                    <a:pt x="438" y="978"/>
                  </a:lnTo>
                  <a:lnTo>
                    <a:pt x="457" y="999"/>
                  </a:lnTo>
                  <a:lnTo>
                    <a:pt x="478" y="1023"/>
                  </a:lnTo>
                  <a:lnTo>
                    <a:pt x="499" y="1041"/>
                  </a:lnTo>
                  <a:lnTo>
                    <a:pt x="521" y="1059"/>
                  </a:lnTo>
                  <a:lnTo>
                    <a:pt x="546" y="1077"/>
                  </a:lnTo>
                  <a:lnTo>
                    <a:pt x="567" y="1089"/>
                  </a:lnTo>
                  <a:lnTo>
                    <a:pt x="586" y="1098"/>
                  </a:lnTo>
                  <a:lnTo>
                    <a:pt x="605" y="1104"/>
                  </a:lnTo>
                  <a:lnTo>
                    <a:pt x="0" y="1104"/>
                  </a:lnTo>
                  <a:lnTo>
                    <a:pt x="0" y="0"/>
                  </a:lnTo>
                </a:path>
              </a:pathLst>
            </a:custGeom>
            <a:solidFill>
              <a:srgbClr val="A3C2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407557" name="Group 5">
            <a:extLst>
              <a:ext uri="{FF2B5EF4-FFF2-40B4-BE49-F238E27FC236}">
                <a16:creationId xmlns:a16="http://schemas.microsoft.com/office/drawing/2014/main" id="{3AF1CE9B-CA5F-4175-A1F6-5DD57288AB08}"/>
              </a:ext>
            </a:extLst>
          </p:cNvPr>
          <p:cNvGrpSpPr>
            <a:grpSpLocks/>
          </p:cNvGrpSpPr>
          <p:nvPr/>
        </p:nvGrpSpPr>
        <p:grpSpPr bwMode="auto">
          <a:xfrm>
            <a:off x="5354639" y="3581400"/>
            <a:ext cx="1863725" cy="2141538"/>
            <a:chOff x="2436" y="2378"/>
            <a:chExt cx="932" cy="747"/>
          </a:xfrm>
        </p:grpSpPr>
        <p:sp>
          <p:nvSpPr>
            <p:cNvPr id="407558" name="Freeform 6">
              <a:extLst>
                <a:ext uri="{FF2B5EF4-FFF2-40B4-BE49-F238E27FC236}">
                  <a16:creationId xmlns:a16="http://schemas.microsoft.com/office/drawing/2014/main" id="{DEF4D91B-B4A0-4F33-BF86-E49C59CEE008}"/>
                </a:ext>
              </a:extLst>
            </p:cNvPr>
            <p:cNvSpPr>
              <a:spLocks/>
            </p:cNvSpPr>
            <p:nvPr/>
          </p:nvSpPr>
          <p:spPr bwMode="auto">
            <a:xfrm>
              <a:off x="2436" y="2378"/>
              <a:ext cx="468" cy="747"/>
            </a:xfrm>
            <a:custGeom>
              <a:avLst/>
              <a:gdLst>
                <a:gd name="T0" fmla="*/ 606 w 607"/>
                <a:gd name="T1" fmla="*/ 0 h 1105"/>
                <a:gd name="T2" fmla="*/ 588 w 607"/>
                <a:gd name="T3" fmla="*/ 6 h 1105"/>
                <a:gd name="T4" fmla="*/ 566 w 607"/>
                <a:gd name="T5" fmla="*/ 27 h 1105"/>
                <a:gd name="T6" fmla="*/ 545 w 607"/>
                <a:gd name="T7" fmla="*/ 51 h 1105"/>
                <a:gd name="T8" fmla="*/ 525 w 607"/>
                <a:gd name="T9" fmla="*/ 81 h 1105"/>
                <a:gd name="T10" fmla="*/ 508 w 607"/>
                <a:gd name="T11" fmla="*/ 114 h 1105"/>
                <a:gd name="T12" fmla="*/ 489 w 607"/>
                <a:gd name="T13" fmla="*/ 156 h 1105"/>
                <a:gd name="T14" fmla="*/ 475 w 607"/>
                <a:gd name="T15" fmla="*/ 203 h 1105"/>
                <a:gd name="T16" fmla="*/ 457 w 607"/>
                <a:gd name="T17" fmla="*/ 266 h 1105"/>
                <a:gd name="T18" fmla="*/ 443 w 607"/>
                <a:gd name="T19" fmla="*/ 317 h 1105"/>
                <a:gd name="T20" fmla="*/ 428 w 607"/>
                <a:gd name="T21" fmla="*/ 379 h 1105"/>
                <a:gd name="T22" fmla="*/ 411 w 607"/>
                <a:gd name="T23" fmla="*/ 451 h 1105"/>
                <a:gd name="T24" fmla="*/ 392 w 607"/>
                <a:gd name="T25" fmla="*/ 523 h 1105"/>
                <a:gd name="T26" fmla="*/ 375 w 607"/>
                <a:gd name="T27" fmla="*/ 581 h 1105"/>
                <a:gd name="T28" fmla="*/ 354 w 607"/>
                <a:gd name="T29" fmla="*/ 647 h 1105"/>
                <a:gd name="T30" fmla="*/ 331 w 607"/>
                <a:gd name="T31" fmla="*/ 704 h 1105"/>
                <a:gd name="T32" fmla="*/ 309 w 607"/>
                <a:gd name="T33" fmla="*/ 757 h 1105"/>
                <a:gd name="T34" fmla="*/ 290 w 607"/>
                <a:gd name="T35" fmla="*/ 796 h 1105"/>
                <a:gd name="T36" fmla="*/ 266 w 607"/>
                <a:gd name="T37" fmla="*/ 844 h 1105"/>
                <a:gd name="T38" fmla="*/ 248 w 607"/>
                <a:gd name="T39" fmla="*/ 874 h 1105"/>
                <a:gd name="T40" fmla="*/ 228 w 607"/>
                <a:gd name="T41" fmla="*/ 904 h 1105"/>
                <a:gd name="T42" fmla="*/ 205 w 607"/>
                <a:gd name="T43" fmla="*/ 934 h 1105"/>
                <a:gd name="T44" fmla="*/ 188 w 607"/>
                <a:gd name="T45" fmla="*/ 954 h 1105"/>
                <a:gd name="T46" fmla="*/ 169 w 607"/>
                <a:gd name="T47" fmla="*/ 978 h 1105"/>
                <a:gd name="T48" fmla="*/ 149 w 607"/>
                <a:gd name="T49" fmla="*/ 999 h 1105"/>
                <a:gd name="T50" fmla="*/ 128 w 607"/>
                <a:gd name="T51" fmla="*/ 1023 h 1105"/>
                <a:gd name="T52" fmla="*/ 106 w 607"/>
                <a:gd name="T53" fmla="*/ 1041 h 1105"/>
                <a:gd name="T54" fmla="*/ 84 w 607"/>
                <a:gd name="T55" fmla="*/ 1059 h 1105"/>
                <a:gd name="T56" fmla="*/ 59 w 607"/>
                <a:gd name="T57" fmla="*/ 1077 h 1105"/>
                <a:gd name="T58" fmla="*/ 39 w 607"/>
                <a:gd name="T59" fmla="*/ 1089 h 1105"/>
                <a:gd name="T60" fmla="*/ 19 w 607"/>
                <a:gd name="T61" fmla="*/ 1098 h 1105"/>
                <a:gd name="T62" fmla="*/ 0 w 607"/>
                <a:gd name="T63" fmla="*/ 1104 h 1105"/>
                <a:gd name="T64" fmla="*/ 606 w 607"/>
                <a:gd name="T65" fmla="*/ 1104 h 1105"/>
                <a:gd name="T66" fmla="*/ 606 w 607"/>
                <a:gd name="T67" fmla="*/ 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7" h="1105">
                  <a:moveTo>
                    <a:pt x="606" y="0"/>
                  </a:moveTo>
                  <a:lnTo>
                    <a:pt x="588" y="6"/>
                  </a:lnTo>
                  <a:lnTo>
                    <a:pt x="566" y="27"/>
                  </a:lnTo>
                  <a:lnTo>
                    <a:pt x="545" y="51"/>
                  </a:lnTo>
                  <a:lnTo>
                    <a:pt x="525" y="81"/>
                  </a:lnTo>
                  <a:lnTo>
                    <a:pt x="508" y="114"/>
                  </a:lnTo>
                  <a:lnTo>
                    <a:pt x="489" y="156"/>
                  </a:lnTo>
                  <a:lnTo>
                    <a:pt x="475" y="203"/>
                  </a:lnTo>
                  <a:lnTo>
                    <a:pt x="457" y="266"/>
                  </a:lnTo>
                  <a:lnTo>
                    <a:pt x="443" y="317"/>
                  </a:lnTo>
                  <a:lnTo>
                    <a:pt x="428" y="379"/>
                  </a:lnTo>
                  <a:lnTo>
                    <a:pt x="411" y="451"/>
                  </a:lnTo>
                  <a:lnTo>
                    <a:pt x="392" y="523"/>
                  </a:lnTo>
                  <a:lnTo>
                    <a:pt x="375" y="581"/>
                  </a:lnTo>
                  <a:lnTo>
                    <a:pt x="354" y="647"/>
                  </a:lnTo>
                  <a:lnTo>
                    <a:pt x="331" y="704"/>
                  </a:lnTo>
                  <a:lnTo>
                    <a:pt x="309" y="757"/>
                  </a:lnTo>
                  <a:lnTo>
                    <a:pt x="290" y="796"/>
                  </a:lnTo>
                  <a:lnTo>
                    <a:pt x="266" y="844"/>
                  </a:lnTo>
                  <a:lnTo>
                    <a:pt x="248" y="874"/>
                  </a:lnTo>
                  <a:lnTo>
                    <a:pt x="228" y="904"/>
                  </a:lnTo>
                  <a:lnTo>
                    <a:pt x="205" y="934"/>
                  </a:lnTo>
                  <a:lnTo>
                    <a:pt x="188" y="954"/>
                  </a:lnTo>
                  <a:lnTo>
                    <a:pt x="169" y="978"/>
                  </a:lnTo>
                  <a:lnTo>
                    <a:pt x="149" y="999"/>
                  </a:lnTo>
                  <a:lnTo>
                    <a:pt x="128" y="1023"/>
                  </a:lnTo>
                  <a:lnTo>
                    <a:pt x="106" y="1041"/>
                  </a:lnTo>
                  <a:lnTo>
                    <a:pt x="84" y="1059"/>
                  </a:lnTo>
                  <a:lnTo>
                    <a:pt x="59" y="1077"/>
                  </a:lnTo>
                  <a:lnTo>
                    <a:pt x="39" y="1089"/>
                  </a:lnTo>
                  <a:lnTo>
                    <a:pt x="19" y="1098"/>
                  </a:lnTo>
                  <a:lnTo>
                    <a:pt x="0" y="1104"/>
                  </a:lnTo>
                  <a:lnTo>
                    <a:pt x="606" y="1104"/>
                  </a:lnTo>
                  <a:lnTo>
                    <a:pt x="606" y="0"/>
                  </a:lnTo>
                </a:path>
              </a:pathLst>
            </a:custGeom>
            <a:solidFill>
              <a:schemeClr val="accent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07559" name="Freeform 7">
              <a:extLst>
                <a:ext uri="{FF2B5EF4-FFF2-40B4-BE49-F238E27FC236}">
                  <a16:creationId xmlns:a16="http://schemas.microsoft.com/office/drawing/2014/main" id="{EC580C8B-1CAF-4019-9DFF-7F552AFB4363}"/>
                </a:ext>
              </a:extLst>
            </p:cNvPr>
            <p:cNvSpPr>
              <a:spLocks/>
            </p:cNvSpPr>
            <p:nvPr/>
          </p:nvSpPr>
          <p:spPr bwMode="auto">
            <a:xfrm>
              <a:off x="2900" y="2378"/>
              <a:ext cx="468" cy="747"/>
            </a:xfrm>
            <a:custGeom>
              <a:avLst/>
              <a:gdLst>
                <a:gd name="T0" fmla="*/ 0 w 606"/>
                <a:gd name="T1" fmla="*/ 0 h 1105"/>
                <a:gd name="T2" fmla="*/ 18 w 606"/>
                <a:gd name="T3" fmla="*/ 6 h 1105"/>
                <a:gd name="T4" fmla="*/ 39 w 606"/>
                <a:gd name="T5" fmla="*/ 27 h 1105"/>
                <a:gd name="T6" fmla="*/ 60 w 606"/>
                <a:gd name="T7" fmla="*/ 51 h 1105"/>
                <a:gd name="T8" fmla="*/ 81 w 606"/>
                <a:gd name="T9" fmla="*/ 81 h 1105"/>
                <a:gd name="T10" fmla="*/ 97 w 606"/>
                <a:gd name="T11" fmla="*/ 114 h 1105"/>
                <a:gd name="T12" fmla="*/ 117 w 606"/>
                <a:gd name="T13" fmla="*/ 156 h 1105"/>
                <a:gd name="T14" fmla="*/ 130 w 606"/>
                <a:gd name="T15" fmla="*/ 203 h 1105"/>
                <a:gd name="T16" fmla="*/ 148 w 606"/>
                <a:gd name="T17" fmla="*/ 266 h 1105"/>
                <a:gd name="T18" fmla="*/ 162 w 606"/>
                <a:gd name="T19" fmla="*/ 317 h 1105"/>
                <a:gd name="T20" fmla="*/ 178 w 606"/>
                <a:gd name="T21" fmla="*/ 379 h 1105"/>
                <a:gd name="T22" fmla="*/ 195 w 606"/>
                <a:gd name="T23" fmla="*/ 451 h 1105"/>
                <a:gd name="T24" fmla="*/ 214 w 606"/>
                <a:gd name="T25" fmla="*/ 523 h 1105"/>
                <a:gd name="T26" fmla="*/ 230 w 606"/>
                <a:gd name="T27" fmla="*/ 581 h 1105"/>
                <a:gd name="T28" fmla="*/ 251 w 606"/>
                <a:gd name="T29" fmla="*/ 647 h 1105"/>
                <a:gd name="T30" fmla="*/ 274 w 606"/>
                <a:gd name="T31" fmla="*/ 704 h 1105"/>
                <a:gd name="T32" fmla="*/ 297 w 606"/>
                <a:gd name="T33" fmla="*/ 757 h 1105"/>
                <a:gd name="T34" fmla="*/ 315 w 606"/>
                <a:gd name="T35" fmla="*/ 796 h 1105"/>
                <a:gd name="T36" fmla="*/ 339 w 606"/>
                <a:gd name="T37" fmla="*/ 844 h 1105"/>
                <a:gd name="T38" fmla="*/ 358 w 606"/>
                <a:gd name="T39" fmla="*/ 874 h 1105"/>
                <a:gd name="T40" fmla="*/ 378 w 606"/>
                <a:gd name="T41" fmla="*/ 904 h 1105"/>
                <a:gd name="T42" fmla="*/ 401 w 606"/>
                <a:gd name="T43" fmla="*/ 934 h 1105"/>
                <a:gd name="T44" fmla="*/ 417 w 606"/>
                <a:gd name="T45" fmla="*/ 954 h 1105"/>
                <a:gd name="T46" fmla="*/ 438 w 606"/>
                <a:gd name="T47" fmla="*/ 978 h 1105"/>
                <a:gd name="T48" fmla="*/ 457 w 606"/>
                <a:gd name="T49" fmla="*/ 999 h 1105"/>
                <a:gd name="T50" fmla="*/ 478 w 606"/>
                <a:gd name="T51" fmla="*/ 1023 h 1105"/>
                <a:gd name="T52" fmla="*/ 499 w 606"/>
                <a:gd name="T53" fmla="*/ 1041 h 1105"/>
                <a:gd name="T54" fmla="*/ 521 w 606"/>
                <a:gd name="T55" fmla="*/ 1059 h 1105"/>
                <a:gd name="T56" fmla="*/ 546 w 606"/>
                <a:gd name="T57" fmla="*/ 1077 h 1105"/>
                <a:gd name="T58" fmla="*/ 567 w 606"/>
                <a:gd name="T59" fmla="*/ 1089 h 1105"/>
                <a:gd name="T60" fmla="*/ 586 w 606"/>
                <a:gd name="T61" fmla="*/ 1098 h 1105"/>
                <a:gd name="T62" fmla="*/ 605 w 606"/>
                <a:gd name="T63" fmla="*/ 1104 h 1105"/>
                <a:gd name="T64" fmla="*/ 0 w 606"/>
                <a:gd name="T65" fmla="*/ 1104 h 1105"/>
                <a:gd name="T66" fmla="*/ 0 w 606"/>
                <a:gd name="T67" fmla="*/ 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1105">
                  <a:moveTo>
                    <a:pt x="0" y="0"/>
                  </a:moveTo>
                  <a:lnTo>
                    <a:pt x="18" y="6"/>
                  </a:lnTo>
                  <a:lnTo>
                    <a:pt x="39" y="27"/>
                  </a:lnTo>
                  <a:lnTo>
                    <a:pt x="60" y="51"/>
                  </a:lnTo>
                  <a:lnTo>
                    <a:pt x="81" y="81"/>
                  </a:lnTo>
                  <a:lnTo>
                    <a:pt x="97" y="114"/>
                  </a:lnTo>
                  <a:lnTo>
                    <a:pt x="117" y="156"/>
                  </a:lnTo>
                  <a:lnTo>
                    <a:pt x="130" y="203"/>
                  </a:lnTo>
                  <a:lnTo>
                    <a:pt x="148" y="266"/>
                  </a:lnTo>
                  <a:lnTo>
                    <a:pt x="162" y="317"/>
                  </a:lnTo>
                  <a:lnTo>
                    <a:pt x="178" y="379"/>
                  </a:lnTo>
                  <a:lnTo>
                    <a:pt x="195" y="451"/>
                  </a:lnTo>
                  <a:lnTo>
                    <a:pt x="214" y="523"/>
                  </a:lnTo>
                  <a:lnTo>
                    <a:pt x="230" y="581"/>
                  </a:lnTo>
                  <a:lnTo>
                    <a:pt x="251" y="647"/>
                  </a:lnTo>
                  <a:lnTo>
                    <a:pt x="274" y="704"/>
                  </a:lnTo>
                  <a:lnTo>
                    <a:pt x="297" y="757"/>
                  </a:lnTo>
                  <a:lnTo>
                    <a:pt x="315" y="796"/>
                  </a:lnTo>
                  <a:lnTo>
                    <a:pt x="339" y="844"/>
                  </a:lnTo>
                  <a:lnTo>
                    <a:pt x="358" y="874"/>
                  </a:lnTo>
                  <a:lnTo>
                    <a:pt x="378" y="904"/>
                  </a:lnTo>
                  <a:lnTo>
                    <a:pt x="401" y="934"/>
                  </a:lnTo>
                  <a:lnTo>
                    <a:pt x="417" y="954"/>
                  </a:lnTo>
                  <a:lnTo>
                    <a:pt x="438" y="978"/>
                  </a:lnTo>
                  <a:lnTo>
                    <a:pt x="457" y="999"/>
                  </a:lnTo>
                  <a:lnTo>
                    <a:pt x="478" y="1023"/>
                  </a:lnTo>
                  <a:lnTo>
                    <a:pt x="499" y="1041"/>
                  </a:lnTo>
                  <a:lnTo>
                    <a:pt x="521" y="1059"/>
                  </a:lnTo>
                  <a:lnTo>
                    <a:pt x="546" y="1077"/>
                  </a:lnTo>
                  <a:lnTo>
                    <a:pt x="567" y="1089"/>
                  </a:lnTo>
                  <a:lnTo>
                    <a:pt x="586" y="1098"/>
                  </a:lnTo>
                  <a:lnTo>
                    <a:pt x="605" y="1104"/>
                  </a:lnTo>
                  <a:lnTo>
                    <a:pt x="0" y="1104"/>
                  </a:lnTo>
                  <a:lnTo>
                    <a:pt x="0" y="0"/>
                  </a:lnTo>
                </a:path>
              </a:pathLst>
            </a:custGeom>
            <a:solidFill>
              <a:schemeClr val="accent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407560" name="Rectangle 8">
            <a:extLst>
              <a:ext uri="{FF2B5EF4-FFF2-40B4-BE49-F238E27FC236}">
                <a16:creationId xmlns:a16="http://schemas.microsoft.com/office/drawing/2014/main" id="{69C3A250-E566-4FB1-800F-EE59F16D2849}"/>
              </a:ext>
            </a:extLst>
          </p:cNvPr>
          <p:cNvSpPr>
            <a:spLocks noChangeArrowheads="1"/>
          </p:cNvSpPr>
          <p:nvPr/>
        </p:nvSpPr>
        <p:spPr bwMode="auto">
          <a:xfrm>
            <a:off x="7607301" y="3733801"/>
            <a:ext cx="1643063"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fr-FR" altLang="fr-FR"/>
              <a:t>Bordure droite</a:t>
            </a:r>
          </a:p>
          <a:p>
            <a:pPr algn="ctr"/>
            <a:r>
              <a:rPr lang="fr-FR" altLang="fr-FR"/>
              <a:t>de la piste </a:t>
            </a:r>
          </a:p>
          <a:p>
            <a:pPr algn="ctr"/>
            <a:r>
              <a:rPr lang="fr-FR" altLang="fr-FR"/>
              <a:t>(LSS)</a:t>
            </a:r>
            <a:endParaRPr lang="en-US" altLang="fr-FR"/>
          </a:p>
        </p:txBody>
      </p:sp>
      <p:sp>
        <p:nvSpPr>
          <p:cNvPr id="407561" name="Rectangle 9">
            <a:extLst>
              <a:ext uri="{FF2B5EF4-FFF2-40B4-BE49-F238E27FC236}">
                <a16:creationId xmlns:a16="http://schemas.microsoft.com/office/drawing/2014/main" id="{DBCEA56A-687B-4166-8D4E-A8A3856DBE41}"/>
              </a:ext>
            </a:extLst>
          </p:cNvPr>
          <p:cNvSpPr>
            <a:spLocks noChangeArrowheads="1"/>
          </p:cNvSpPr>
          <p:nvPr/>
        </p:nvSpPr>
        <p:spPr bwMode="auto">
          <a:xfrm>
            <a:off x="3322638" y="3660775"/>
            <a:ext cx="1524000" cy="116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0"/>
              </a:spcBef>
            </a:pPr>
            <a:r>
              <a:rPr lang="fr-FR" altLang="fr-FR"/>
              <a:t>Bordure gauche de la piste </a:t>
            </a:r>
            <a:endParaRPr lang="fr-FR" altLang="fr-FR" sz="1600"/>
          </a:p>
          <a:p>
            <a:pPr algn="ctr" eaLnBrk="0" hangingPunct="0">
              <a:spcBef>
                <a:spcPct val="0"/>
              </a:spcBef>
            </a:pPr>
            <a:r>
              <a:rPr lang="fr-FR" altLang="fr-FR" sz="1600"/>
              <a:t>(LSI)</a:t>
            </a:r>
          </a:p>
        </p:txBody>
      </p:sp>
      <p:sp>
        <p:nvSpPr>
          <p:cNvPr id="407562" name="Rectangle 10">
            <a:extLst>
              <a:ext uri="{FF2B5EF4-FFF2-40B4-BE49-F238E27FC236}">
                <a16:creationId xmlns:a16="http://schemas.microsoft.com/office/drawing/2014/main" id="{891FE33D-D161-4562-ACFF-CFFE678CE27B}"/>
              </a:ext>
            </a:extLst>
          </p:cNvPr>
          <p:cNvSpPr>
            <a:spLocks noChangeArrowheads="1"/>
          </p:cNvSpPr>
          <p:nvPr/>
        </p:nvSpPr>
        <p:spPr bwMode="auto">
          <a:xfrm>
            <a:off x="5307014" y="2438400"/>
            <a:ext cx="1976437" cy="61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0"/>
              </a:spcBef>
            </a:pPr>
            <a:r>
              <a:rPr lang="fr-FR" altLang="fr-FR"/>
              <a:t>Centre de la piste</a:t>
            </a:r>
            <a:endParaRPr lang="fr-FR" altLang="fr-FR" sz="1600"/>
          </a:p>
          <a:p>
            <a:pPr algn="ctr" eaLnBrk="0" hangingPunct="0">
              <a:spcBef>
                <a:spcPct val="0"/>
              </a:spcBef>
            </a:pPr>
            <a:r>
              <a:rPr lang="fr-FR" altLang="fr-FR" sz="1600"/>
              <a:t>(CIBLE)</a:t>
            </a:r>
          </a:p>
        </p:txBody>
      </p:sp>
      <p:sp>
        <p:nvSpPr>
          <p:cNvPr id="407563" name="Line 11">
            <a:extLst>
              <a:ext uri="{FF2B5EF4-FFF2-40B4-BE49-F238E27FC236}">
                <a16:creationId xmlns:a16="http://schemas.microsoft.com/office/drawing/2014/main" id="{E6E87D48-244B-46A4-AE11-129E1B0ECE1F}"/>
              </a:ext>
            </a:extLst>
          </p:cNvPr>
          <p:cNvSpPr>
            <a:spLocks noChangeShapeType="1"/>
          </p:cNvSpPr>
          <p:nvPr/>
        </p:nvSpPr>
        <p:spPr bwMode="auto">
          <a:xfrm>
            <a:off x="6286500" y="3176588"/>
            <a:ext cx="0" cy="2628900"/>
          </a:xfrm>
          <a:prstGeom prst="line">
            <a:avLst/>
          </a:prstGeom>
          <a:noFill/>
          <a:ln w="2857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7564" name="Rectangle 12">
            <a:extLst>
              <a:ext uri="{FF2B5EF4-FFF2-40B4-BE49-F238E27FC236}">
                <a16:creationId xmlns:a16="http://schemas.microsoft.com/office/drawing/2014/main" id="{B27773F4-F15E-42FD-A7A3-BFDFA21B2DDB}"/>
              </a:ext>
            </a:extLst>
          </p:cNvPr>
          <p:cNvSpPr>
            <a:spLocks noChangeArrowheads="1"/>
          </p:cNvSpPr>
          <p:nvPr/>
        </p:nvSpPr>
        <p:spPr bwMode="auto">
          <a:xfrm>
            <a:off x="7110414" y="3065464"/>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0"/>
              </a:spcBef>
            </a:pPr>
            <a:r>
              <a:rPr lang="fr-FR" altLang="fr-FR" sz="1600"/>
              <a:t>Pilote B</a:t>
            </a:r>
          </a:p>
        </p:txBody>
      </p:sp>
      <p:sp>
        <p:nvSpPr>
          <p:cNvPr id="407565" name="Rectangle 13">
            <a:extLst>
              <a:ext uri="{FF2B5EF4-FFF2-40B4-BE49-F238E27FC236}">
                <a16:creationId xmlns:a16="http://schemas.microsoft.com/office/drawing/2014/main" id="{0275BBEE-52A0-4D43-9E9A-54867245E9FF}"/>
              </a:ext>
            </a:extLst>
          </p:cNvPr>
          <p:cNvSpPr>
            <a:spLocks noChangeArrowheads="1"/>
          </p:cNvSpPr>
          <p:nvPr/>
        </p:nvSpPr>
        <p:spPr bwMode="auto">
          <a:xfrm>
            <a:off x="3662364" y="3065464"/>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0"/>
              </a:spcBef>
            </a:pPr>
            <a:r>
              <a:rPr lang="fr-FR" altLang="fr-FR" sz="1600"/>
              <a:t>Pilote A</a:t>
            </a:r>
          </a:p>
        </p:txBody>
      </p:sp>
      <p:sp>
        <p:nvSpPr>
          <p:cNvPr id="407566" name="Line 14">
            <a:extLst>
              <a:ext uri="{FF2B5EF4-FFF2-40B4-BE49-F238E27FC236}">
                <a16:creationId xmlns:a16="http://schemas.microsoft.com/office/drawing/2014/main" id="{8B6DEA4C-BA4C-4205-A179-0C0257CA1E97}"/>
              </a:ext>
            </a:extLst>
          </p:cNvPr>
          <p:cNvSpPr>
            <a:spLocks noChangeShapeType="1"/>
          </p:cNvSpPr>
          <p:nvPr/>
        </p:nvSpPr>
        <p:spPr bwMode="auto">
          <a:xfrm>
            <a:off x="4932363" y="3352800"/>
            <a:ext cx="762000" cy="144780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7567" name="Line 15">
            <a:extLst>
              <a:ext uri="{FF2B5EF4-FFF2-40B4-BE49-F238E27FC236}">
                <a16:creationId xmlns:a16="http://schemas.microsoft.com/office/drawing/2014/main" id="{8FB29BC5-E352-4FD0-B991-86E3C635B707}"/>
              </a:ext>
            </a:extLst>
          </p:cNvPr>
          <p:cNvSpPr>
            <a:spLocks noChangeShapeType="1"/>
          </p:cNvSpPr>
          <p:nvPr/>
        </p:nvSpPr>
        <p:spPr bwMode="auto">
          <a:xfrm flipH="1">
            <a:off x="6540501" y="3352800"/>
            <a:ext cx="931863" cy="53340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7568" name="Line 16">
            <a:extLst>
              <a:ext uri="{FF2B5EF4-FFF2-40B4-BE49-F238E27FC236}">
                <a16:creationId xmlns:a16="http://schemas.microsoft.com/office/drawing/2014/main" id="{E48B6B53-8DDF-4235-B3C5-322C164F975D}"/>
              </a:ext>
            </a:extLst>
          </p:cNvPr>
          <p:cNvSpPr>
            <a:spLocks noChangeShapeType="1"/>
          </p:cNvSpPr>
          <p:nvPr/>
        </p:nvSpPr>
        <p:spPr bwMode="auto">
          <a:xfrm>
            <a:off x="4084638" y="4572000"/>
            <a:ext cx="0" cy="115728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7569" name="Line 17">
            <a:extLst>
              <a:ext uri="{FF2B5EF4-FFF2-40B4-BE49-F238E27FC236}">
                <a16:creationId xmlns:a16="http://schemas.microsoft.com/office/drawing/2014/main" id="{38CCCE88-B671-44EF-9A61-3B0B80AFA4D3}"/>
              </a:ext>
            </a:extLst>
          </p:cNvPr>
          <p:cNvSpPr>
            <a:spLocks noChangeShapeType="1"/>
          </p:cNvSpPr>
          <p:nvPr/>
        </p:nvSpPr>
        <p:spPr bwMode="auto">
          <a:xfrm>
            <a:off x="4084639" y="5729288"/>
            <a:ext cx="4403725"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7570" name="Rectangle 18">
            <a:extLst>
              <a:ext uri="{FF2B5EF4-FFF2-40B4-BE49-F238E27FC236}">
                <a16:creationId xmlns:a16="http://schemas.microsoft.com/office/drawing/2014/main" id="{C85D3D7A-781A-4035-A5E4-5AB3F3333864}"/>
              </a:ext>
            </a:extLst>
          </p:cNvPr>
          <p:cNvSpPr>
            <a:spLocks noChangeArrowheads="1"/>
          </p:cNvSpPr>
          <p:nvPr/>
        </p:nvSpPr>
        <p:spPr bwMode="auto">
          <a:xfrm>
            <a:off x="4656138" y="476250"/>
            <a:ext cx="48196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ct val="0"/>
              </a:spcBef>
              <a:defRPr sz="3000" b="1">
                <a:solidFill>
                  <a:schemeClr val="tx2"/>
                </a:solidFill>
                <a:latin typeface="Arial" panose="020B0604020202020204" pitchFamily="34" charset="0"/>
              </a:defRPr>
            </a:lvl1pPr>
            <a:lvl2pPr>
              <a:lnSpc>
                <a:spcPct val="90000"/>
              </a:lnSpc>
              <a:spcBef>
                <a:spcPct val="0"/>
              </a:spcBef>
              <a:defRPr sz="3000" b="1">
                <a:solidFill>
                  <a:schemeClr val="tx2"/>
                </a:solidFill>
                <a:latin typeface="Arial" panose="020B0604020202020204" pitchFamily="34" charset="0"/>
              </a:defRPr>
            </a:lvl2pPr>
            <a:lvl3pPr>
              <a:lnSpc>
                <a:spcPct val="90000"/>
              </a:lnSpc>
              <a:spcBef>
                <a:spcPct val="0"/>
              </a:spcBef>
              <a:defRPr sz="3000" b="1">
                <a:solidFill>
                  <a:schemeClr val="tx2"/>
                </a:solidFill>
                <a:latin typeface="Arial" panose="020B0604020202020204" pitchFamily="34" charset="0"/>
              </a:defRPr>
            </a:lvl3pPr>
            <a:lvl4pPr>
              <a:lnSpc>
                <a:spcPct val="90000"/>
              </a:lnSpc>
              <a:spcBef>
                <a:spcPct val="0"/>
              </a:spcBef>
              <a:defRPr sz="3000" b="1">
                <a:solidFill>
                  <a:schemeClr val="tx2"/>
                </a:solidFill>
                <a:latin typeface="Arial" panose="020B0604020202020204" pitchFamily="34" charset="0"/>
              </a:defRPr>
            </a:lvl4pPr>
            <a:lvl5pPr>
              <a:lnSpc>
                <a:spcPct val="90000"/>
              </a:lnSpc>
              <a:spcBef>
                <a:spcPct val="0"/>
              </a:spcBef>
              <a:defRPr sz="3000" b="1">
                <a:solidFill>
                  <a:schemeClr val="tx2"/>
                </a:solidFill>
                <a:latin typeface="Arial" panose="020B0604020202020204" pitchFamily="34" charset="0"/>
              </a:defRPr>
            </a:lvl5pPr>
            <a:lvl6pPr marL="457200" algn="r" fontAlgn="base">
              <a:lnSpc>
                <a:spcPct val="90000"/>
              </a:lnSpc>
              <a:spcBef>
                <a:spcPct val="0"/>
              </a:spcBef>
              <a:spcAft>
                <a:spcPct val="0"/>
              </a:spcAft>
              <a:defRPr sz="3000" b="1">
                <a:solidFill>
                  <a:schemeClr val="tx2"/>
                </a:solidFill>
                <a:latin typeface="Arial" panose="020B0604020202020204" pitchFamily="34" charset="0"/>
              </a:defRPr>
            </a:lvl6pPr>
            <a:lvl7pPr marL="914400" algn="r" fontAlgn="base">
              <a:lnSpc>
                <a:spcPct val="90000"/>
              </a:lnSpc>
              <a:spcBef>
                <a:spcPct val="0"/>
              </a:spcBef>
              <a:spcAft>
                <a:spcPct val="0"/>
              </a:spcAft>
              <a:defRPr sz="3000" b="1">
                <a:solidFill>
                  <a:schemeClr val="tx2"/>
                </a:solidFill>
                <a:latin typeface="Arial" panose="020B0604020202020204" pitchFamily="34" charset="0"/>
              </a:defRPr>
            </a:lvl7pPr>
            <a:lvl8pPr marL="1371600" algn="r" fontAlgn="base">
              <a:lnSpc>
                <a:spcPct val="90000"/>
              </a:lnSpc>
              <a:spcBef>
                <a:spcPct val="0"/>
              </a:spcBef>
              <a:spcAft>
                <a:spcPct val="0"/>
              </a:spcAft>
              <a:defRPr sz="3000" b="1">
                <a:solidFill>
                  <a:schemeClr val="tx2"/>
                </a:solidFill>
                <a:latin typeface="Arial" panose="020B0604020202020204" pitchFamily="34" charset="0"/>
              </a:defRPr>
            </a:lvl8pPr>
            <a:lvl9pPr marL="1828800" algn="r" fontAlgn="base">
              <a:lnSpc>
                <a:spcPct val="90000"/>
              </a:lnSpc>
              <a:spcBef>
                <a:spcPct val="0"/>
              </a:spcBef>
              <a:spcAft>
                <a:spcPct val="0"/>
              </a:spcAft>
              <a:defRPr sz="3000" b="1">
                <a:solidFill>
                  <a:schemeClr val="tx2"/>
                </a:solidFill>
                <a:latin typeface="Arial" panose="020B0604020202020204" pitchFamily="34" charset="0"/>
              </a:defRPr>
            </a:lvl9pPr>
          </a:lstStyle>
          <a:p>
            <a:r>
              <a:rPr lang="fr-FR" altLang="fr-FR"/>
              <a:t>Comprendre la variation</a:t>
            </a:r>
          </a:p>
        </p:txBody>
      </p:sp>
      <p:grpSp>
        <p:nvGrpSpPr>
          <p:cNvPr id="407571" name="Group 19">
            <a:extLst>
              <a:ext uri="{FF2B5EF4-FFF2-40B4-BE49-F238E27FC236}">
                <a16:creationId xmlns:a16="http://schemas.microsoft.com/office/drawing/2014/main" id="{7CBFDF0C-A132-489F-83A4-630DFC01AB15}"/>
              </a:ext>
            </a:extLst>
          </p:cNvPr>
          <p:cNvGrpSpPr>
            <a:grpSpLocks/>
          </p:cNvGrpSpPr>
          <p:nvPr/>
        </p:nvGrpSpPr>
        <p:grpSpPr bwMode="auto">
          <a:xfrm>
            <a:off x="7640639" y="1690689"/>
            <a:ext cx="2371725" cy="1374775"/>
            <a:chOff x="3696" y="1065"/>
            <a:chExt cx="1344" cy="866"/>
          </a:xfrm>
        </p:grpSpPr>
        <p:sp>
          <p:nvSpPr>
            <p:cNvPr id="407572" name="Rectangle 20">
              <a:extLst>
                <a:ext uri="{FF2B5EF4-FFF2-40B4-BE49-F238E27FC236}">
                  <a16:creationId xmlns:a16="http://schemas.microsoft.com/office/drawing/2014/main" id="{A78F39E9-CCAC-4339-A86D-57B565FB9C50}"/>
                </a:ext>
              </a:extLst>
            </p:cNvPr>
            <p:cNvSpPr>
              <a:spLocks noChangeArrowheads="1"/>
            </p:cNvSpPr>
            <p:nvPr/>
          </p:nvSpPr>
          <p:spPr bwMode="auto">
            <a:xfrm>
              <a:off x="3696" y="1065"/>
              <a:ext cx="1342" cy="3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573" name="Rectangle 21">
              <a:extLst>
                <a:ext uri="{FF2B5EF4-FFF2-40B4-BE49-F238E27FC236}">
                  <a16:creationId xmlns:a16="http://schemas.microsoft.com/office/drawing/2014/main" id="{CA1BC423-5EBA-4781-8879-40251E904633}"/>
                </a:ext>
              </a:extLst>
            </p:cNvPr>
            <p:cNvSpPr>
              <a:spLocks noChangeArrowheads="1"/>
            </p:cNvSpPr>
            <p:nvPr/>
          </p:nvSpPr>
          <p:spPr bwMode="auto">
            <a:xfrm>
              <a:off x="3696" y="1411"/>
              <a:ext cx="1342" cy="5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eaLnBrk="0" hangingPunct="0">
                <a:spcBef>
                  <a:spcPct val="0"/>
                </a:spcBef>
              </a:pPr>
              <a:endParaRPr lang="fr-FR" altLang="fr-FR" sz="3200">
                <a:latin typeface="Times New Roman" panose="02020603050405020304" pitchFamily="18" charset="0"/>
              </a:endParaRPr>
            </a:p>
          </p:txBody>
        </p:sp>
        <p:sp>
          <p:nvSpPr>
            <p:cNvPr id="407574" name="Freeform 22">
              <a:extLst>
                <a:ext uri="{FF2B5EF4-FFF2-40B4-BE49-F238E27FC236}">
                  <a16:creationId xmlns:a16="http://schemas.microsoft.com/office/drawing/2014/main" id="{614D6EEF-5334-4F46-84BD-ED7DC5479E80}"/>
                </a:ext>
              </a:extLst>
            </p:cNvPr>
            <p:cNvSpPr>
              <a:spLocks/>
            </p:cNvSpPr>
            <p:nvPr/>
          </p:nvSpPr>
          <p:spPr bwMode="auto">
            <a:xfrm>
              <a:off x="3950" y="1408"/>
              <a:ext cx="1085" cy="520"/>
            </a:xfrm>
            <a:custGeom>
              <a:avLst/>
              <a:gdLst>
                <a:gd name="T0" fmla="*/ 0 w 4323"/>
                <a:gd name="T1" fmla="*/ 0 h 2074"/>
                <a:gd name="T2" fmla="*/ 2072 w 4323"/>
                <a:gd name="T3" fmla="*/ 0 h 2074"/>
                <a:gd name="T4" fmla="*/ 4323 w 4323"/>
                <a:gd name="T5" fmla="*/ 809 h 2074"/>
                <a:gd name="T6" fmla="*/ 4323 w 4323"/>
                <a:gd name="T7" fmla="*/ 2074 h 2074"/>
                <a:gd name="T8" fmla="*/ 0 w 4323"/>
                <a:gd name="T9" fmla="*/ 0 h 2074"/>
              </a:gdLst>
              <a:ahLst/>
              <a:cxnLst>
                <a:cxn ang="0">
                  <a:pos x="T0" y="T1"/>
                </a:cxn>
                <a:cxn ang="0">
                  <a:pos x="T2" y="T3"/>
                </a:cxn>
                <a:cxn ang="0">
                  <a:pos x="T4" y="T5"/>
                </a:cxn>
                <a:cxn ang="0">
                  <a:pos x="T6" y="T7"/>
                </a:cxn>
                <a:cxn ang="0">
                  <a:pos x="T8" y="T9"/>
                </a:cxn>
              </a:cxnLst>
              <a:rect l="0" t="0" r="r" b="b"/>
              <a:pathLst>
                <a:path w="4323" h="2074">
                  <a:moveTo>
                    <a:pt x="0" y="0"/>
                  </a:moveTo>
                  <a:lnTo>
                    <a:pt x="2072" y="0"/>
                  </a:lnTo>
                  <a:lnTo>
                    <a:pt x="4323" y="809"/>
                  </a:lnTo>
                  <a:lnTo>
                    <a:pt x="4323" y="2074"/>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75" name="Line 23">
              <a:extLst>
                <a:ext uri="{FF2B5EF4-FFF2-40B4-BE49-F238E27FC236}">
                  <a16:creationId xmlns:a16="http://schemas.microsoft.com/office/drawing/2014/main" id="{B0D88F74-E138-4BCD-A32C-D2976887C521}"/>
                </a:ext>
              </a:extLst>
            </p:cNvPr>
            <p:cNvSpPr>
              <a:spLocks noChangeShapeType="1"/>
            </p:cNvSpPr>
            <p:nvPr/>
          </p:nvSpPr>
          <p:spPr bwMode="auto">
            <a:xfrm>
              <a:off x="4233" y="1413"/>
              <a:ext cx="807" cy="346"/>
            </a:xfrm>
            <a:prstGeom prst="line">
              <a:avLst/>
            </a:prstGeom>
            <a:noFill/>
            <a:ln w="4763">
              <a:solidFill>
                <a:srgbClr val="FAFD00"/>
              </a:solidFill>
              <a:round/>
              <a:headEnd/>
              <a:tailEnd/>
            </a:ln>
            <a:extLst>
              <a:ext uri="{909E8E84-426E-40DD-AFC4-6F175D3DCCD1}">
                <a14:hiddenFill xmlns:a14="http://schemas.microsoft.com/office/drawing/2010/main">
                  <a:noFill/>
                </a14:hiddenFill>
              </a:ext>
            </a:extLst>
          </p:spPr>
          <p:txBody>
            <a:bodyPr/>
            <a:lstStyle/>
            <a:p>
              <a:endParaRPr lang="fr-FR"/>
            </a:p>
          </p:txBody>
        </p:sp>
        <p:grpSp>
          <p:nvGrpSpPr>
            <p:cNvPr id="407576" name="Group 24">
              <a:extLst>
                <a:ext uri="{FF2B5EF4-FFF2-40B4-BE49-F238E27FC236}">
                  <a16:creationId xmlns:a16="http://schemas.microsoft.com/office/drawing/2014/main" id="{E536DAA6-2DBD-4CF5-AE94-5A3717DDFB6A}"/>
                </a:ext>
              </a:extLst>
            </p:cNvPr>
            <p:cNvGrpSpPr>
              <a:grpSpLocks/>
            </p:cNvGrpSpPr>
            <p:nvPr/>
          </p:nvGrpSpPr>
          <p:grpSpPr bwMode="auto">
            <a:xfrm>
              <a:off x="3841" y="1100"/>
              <a:ext cx="1053" cy="402"/>
              <a:chOff x="3300" y="2159"/>
              <a:chExt cx="1399" cy="534"/>
            </a:xfrm>
          </p:grpSpPr>
          <p:sp>
            <p:nvSpPr>
              <p:cNvPr id="407577" name="Freeform 25">
                <a:extLst>
                  <a:ext uri="{FF2B5EF4-FFF2-40B4-BE49-F238E27FC236}">
                    <a16:creationId xmlns:a16="http://schemas.microsoft.com/office/drawing/2014/main" id="{8824B439-C535-432C-893D-82A7B9E64B99}"/>
                  </a:ext>
                </a:extLst>
              </p:cNvPr>
              <p:cNvSpPr>
                <a:spLocks/>
              </p:cNvSpPr>
              <p:nvPr/>
            </p:nvSpPr>
            <p:spPr bwMode="auto">
              <a:xfrm>
                <a:off x="4492" y="2491"/>
                <a:ext cx="207" cy="30"/>
              </a:xfrm>
              <a:custGeom>
                <a:avLst/>
                <a:gdLst>
                  <a:gd name="T0" fmla="*/ 21 w 622"/>
                  <a:gd name="T1" fmla="*/ 4 h 91"/>
                  <a:gd name="T2" fmla="*/ 622 w 622"/>
                  <a:gd name="T3" fmla="*/ 0 h 91"/>
                  <a:gd name="T4" fmla="*/ 622 w 622"/>
                  <a:gd name="T5" fmla="*/ 15 h 91"/>
                  <a:gd name="T6" fmla="*/ 0 w 622"/>
                  <a:gd name="T7" fmla="*/ 91 h 91"/>
                  <a:gd name="T8" fmla="*/ 21 w 622"/>
                  <a:gd name="T9" fmla="*/ 4 h 91"/>
                </a:gdLst>
                <a:ahLst/>
                <a:cxnLst>
                  <a:cxn ang="0">
                    <a:pos x="T0" y="T1"/>
                  </a:cxn>
                  <a:cxn ang="0">
                    <a:pos x="T2" y="T3"/>
                  </a:cxn>
                  <a:cxn ang="0">
                    <a:pos x="T4" y="T5"/>
                  </a:cxn>
                  <a:cxn ang="0">
                    <a:pos x="T6" y="T7"/>
                  </a:cxn>
                  <a:cxn ang="0">
                    <a:pos x="T8" y="T9"/>
                  </a:cxn>
                </a:cxnLst>
                <a:rect l="0" t="0" r="r" b="b"/>
                <a:pathLst>
                  <a:path w="622" h="91">
                    <a:moveTo>
                      <a:pt x="21" y="4"/>
                    </a:moveTo>
                    <a:lnTo>
                      <a:pt x="622" y="0"/>
                    </a:lnTo>
                    <a:lnTo>
                      <a:pt x="622" y="15"/>
                    </a:lnTo>
                    <a:lnTo>
                      <a:pt x="0" y="91"/>
                    </a:lnTo>
                    <a:lnTo>
                      <a:pt x="21" y="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407578" name="Group 26">
                <a:extLst>
                  <a:ext uri="{FF2B5EF4-FFF2-40B4-BE49-F238E27FC236}">
                    <a16:creationId xmlns:a16="http://schemas.microsoft.com/office/drawing/2014/main" id="{5C1F94FA-AEEE-4DB6-896B-884DDBD184C8}"/>
                  </a:ext>
                </a:extLst>
              </p:cNvPr>
              <p:cNvGrpSpPr>
                <a:grpSpLocks/>
              </p:cNvGrpSpPr>
              <p:nvPr/>
            </p:nvGrpSpPr>
            <p:grpSpPr bwMode="auto">
              <a:xfrm>
                <a:off x="4425" y="2526"/>
                <a:ext cx="152" cy="101"/>
                <a:chOff x="4425" y="2526"/>
                <a:chExt cx="152" cy="101"/>
              </a:xfrm>
            </p:grpSpPr>
            <p:sp>
              <p:nvSpPr>
                <p:cNvPr id="407579" name="Freeform 27">
                  <a:extLst>
                    <a:ext uri="{FF2B5EF4-FFF2-40B4-BE49-F238E27FC236}">
                      <a16:creationId xmlns:a16="http://schemas.microsoft.com/office/drawing/2014/main" id="{B7B12566-886D-4922-A9CB-5B3294C8B16D}"/>
                    </a:ext>
                  </a:extLst>
                </p:cNvPr>
                <p:cNvSpPr>
                  <a:spLocks/>
                </p:cNvSpPr>
                <p:nvPr/>
              </p:nvSpPr>
              <p:spPr bwMode="auto">
                <a:xfrm>
                  <a:off x="4425" y="2526"/>
                  <a:ext cx="152" cy="101"/>
                </a:xfrm>
                <a:custGeom>
                  <a:avLst/>
                  <a:gdLst>
                    <a:gd name="T0" fmla="*/ 333 w 455"/>
                    <a:gd name="T1" fmla="*/ 26 h 302"/>
                    <a:gd name="T2" fmla="*/ 360 w 455"/>
                    <a:gd name="T3" fmla="*/ 34 h 302"/>
                    <a:gd name="T4" fmla="*/ 378 w 455"/>
                    <a:gd name="T5" fmla="*/ 40 h 302"/>
                    <a:gd name="T6" fmla="*/ 395 w 455"/>
                    <a:gd name="T7" fmla="*/ 48 h 302"/>
                    <a:gd name="T8" fmla="*/ 412 w 455"/>
                    <a:gd name="T9" fmla="*/ 62 h 302"/>
                    <a:gd name="T10" fmla="*/ 426 w 455"/>
                    <a:gd name="T11" fmla="*/ 75 h 302"/>
                    <a:gd name="T12" fmla="*/ 438 w 455"/>
                    <a:gd name="T13" fmla="*/ 90 h 302"/>
                    <a:gd name="T14" fmla="*/ 446 w 455"/>
                    <a:gd name="T15" fmla="*/ 107 h 302"/>
                    <a:gd name="T16" fmla="*/ 453 w 455"/>
                    <a:gd name="T17" fmla="*/ 129 h 302"/>
                    <a:gd name="T18" fmla="*/ 455 w 455"/>
                    <a:gd name="T19" fmla="*/ 152 h 302"/>
                    <a:gd name="T20" fmla="*/ 455 w 455"/>
                    <a:gd name="T21" fmla="*/ 174 h 302"/>
                    <a:gd name="T22" fmla="*/ 450 w 455"/>
                    <a:gd name="T23" fmla="*/ 201 h 302"/>
                    <a:gd name="T24" fmla="*/ 444 w 455"/>
                    <a:gd name="T25" fmla="*/ 216 h 302"/>
                    <a:gd name="T26" fmla="*/ 435 w 455"/>
                    <a:gd name="T27" fmla="*/ 232 h 302"/>
                    <a:gd name="T28" fmla="*/ 423 w 455"/>
                    <a:gd name="T29" fmla="*/ 247 h 302"/>
                    <a:gd name="T30" fmla="*/ 412 w 455"/>
                    <a:gd name="T31" fmla="*/ 258 h 302"/>
                    <a:gd name="T32" fmla="*/ 389 w 455"/>
                    <a:gd name="T33" fmla="*/ 274 h 302"/>
                    <a:gd name="T34" fmla="*/ 366 w 455"/>
                    <a:gd name="T35" fmla="*/ 283 h 302"/>
                    <a:gd name="T36" fmla="*/ 341 w 455"/>
                    <a:gd name="T37" fmla="*/ 289 h 302"/>
                    <a:gd name="T38" fmla="*/ 309 w 455"/>
                    <a:gd name="T39" fmla="*/ 296 h 302"/>
                    <a:gd name="T40" fmla="*/ 271 w 455"/>
                    <a:gd name="T41" fmla="*/ 300 h 302"/>
                    <a:gd name="T42" fmla="*/ 232 w 455"/>
                    <a:gd name="T43" fmla="*/ 302 h 302"/>
                    <a:gd name="T44" fmla="*/ 199 w 455"/>
                    <a:gd name="T45" fmla="*/ 300 h 302"/>
                    <a:gd name="T46" fmla="*/ 164 w 455"/>
                    <a:gd name="T47" fmla="*/ 296 h 302"/>
                    <a:gd name="T48" fmla="*/ 127 w 455"/>
                    <a:gd name="T49" fmla="*/ 286 h 302"/>
                    <a:gd name="T50" fmla="*/ 102 w 455"/>
                    <a:gd name="T51" fmla="*/ 275 h 302"/>
                    <a:gd name="T52" fmla="*/ 78 w 455"/>
                    <a:gd name="T53" fmla="*/ 261 h 302"/>
                    <a:gd name="T54" fmla="*/ 54 w 455"/>
                    <a:gd name="T55" fmla="*/ 246 h 302"/>
                    <a:gd name="T56" fmla="*/ 37 w 455"/>
                    <a:gd name="T57" fmla="*/ 229 h 302"/>
                    <a:gd name="T58" fmla="*/ 24 w 455"/>
                    <a:gd name="T59" fmla="*/ 213 h 302"/>
                    <a:gd name="T60" fmla="*/ 14 w 455"/>
                    <a:gd name="T61" fmla="*/ 193 h 302"/>
                    <a:gd name="T62" fmla="*/ 0 w 455"/>
                    <a:gd name="T63" fmla="*/ 137 h 302"/>
                    <a:gd name="T64" fmla="*/ 20 w 455"/>
                    <a:gd name="T65" fmla="*/ 59 h 302"/>
                    <a:gd name="T66" fmla="*/ 97 w 455"/>
                    <a:gd name="T67" fmla="*/ 15 h 302"/>
                    <a:gd name="T68" fmla="*/ 198 w 455"/>
                    <a:gd name="T69" fmla="*/ 0 h 302"/>
                    <a:gd name="T70" fmla="*/ 280 w 455"/>
                    <a:gd name="T71" fmla="*/ 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5" h="302">
                      <a:moveTo>
                        <a:pt x="280" y="12"/>
                      </a:moveTo>
                      <a:lnTo>
                        <a:pt x="333" y="26"/>
                      </a:lnTo>
                      <a:lnTo>
                        <a:pt x="350" y="31"/>
                      </a:lnTo>
                      <a:lnTo>
                        <a:pt x="360" y="34"/>
                      </a:lnTo>
                      <a:lnTo>
                        <a:pt x="370" y="37"/>
                      </a:lnTo>
                      <a:lnTo>
                        <a:pt x="378" y="40"/>
                      </a:lnTo>
                      <a:lnTo>
                        <a:pt x="387" y="43"/>
                      </a:lnTo>
                      <a:lnTo>
                        <a:pt x="395" y="48"/>
                      </a:lnTo>
                      <a:lnTo>
                        <a:pt x="404" y="54"/>
                      </a:lnTo>
                      <a:lnTo>
                        <a:pt x="412" y="62"/>
                      </a:lnTo>
                      <a:lnTo>
                        <a:pt x="421" y="69"/>
                      </a:lnTo>
                      <a:lnTo>
                        <a:pt x="426" y="75"/>
                      </a:lnTo>
                      <a:lnTo>
                        <a:pt x="432" y="81"/>
                      </a:lnTo>
                      <a:lnTo>
                        <a:pt x="438" y="90"/>
                      </a:lnTo>
                      <a:lnTo>
                        <a:pt x="442" y="99"/>
                      </a:lnTo>
                      <a:lnTo>
                        <a:pt x="446" y="107"/>
                      </a:lnTo>
                      <a:lnTo>
                        <a:pt x="449" y="118"/>
                      </a:lnTo>
                      <a:lnTo>
                        <a:pt x="453" y="129"/>
                      </a:lnTo>
                      <a:lnTo>
                        <a:pt x="455" y="140"/>
                      </a:lnTo>
                      <a:lnTo>
                        <a:pt x="455" y="152"/>
                      </a:lnTo>
                      <a:lnTo>
                        <a:pt x="455" y="163"/>
                      </a:lnTo>
                      <a:lnTo>
                        <a:pt x="455" y="174"/>
                      </a:lnTo>
                      <a:lnTo>
                        <a:pt x="454" y="187"/>
                      </a:lnTo>
                      <a:lnTo>
                        <a:pt x="450" y="201"/>
                      </a:lnTo>
                      <a:lnTo>
                        <a:pt x="447" y="209"/>
                      </a:lnTo>
                      <a:lnTo>
                        <a:pt x="444" y="216"/>
                      </a:lnTo>
                      <a:lnTo>
                        <a:pt x="439" y="226"/>
                      </a:lnTo>
                      <a:lnTo>
                        <a:pt x="435" y="232"/>
                      </a:lnTo>
                      <a:lnTo>
                        <a:pt x="430" y="241"/>
                      </a:lnTo>
                      <a:lnTo>
                        <a:pt x="423" y="247"/>
                      </a:lnTo>
                      <a:lnTo>
                        <a:pt x="419" y="253"/>
                      </a:lnTo>
                      <a:lnTo>
                        <a:pt x="412" y="258"/>
                      </a:lnTo>
                      <a:lnTo>
                        <a:pt x="401" y="266"/>
                      </a:lnTo>
                      <a:lnTo>
                        <a:pt x="389" y="274"/>
                      </a:lnTo>
                      <a:lnTo>
                        <a:pt x="377" y="280"/>
                      </a:lnTo>
                      <a:lnTo>
                        <a:pt x="366" y="283"/>
                      </a:lnTo>
                      <a:lnTo>
                        <a:pt x="355" y="287"/>
                      </a:lnTo>
                      <a:lnTo>
                        <a:pt x="341" y="289"/>
                      </a:lnTo>
                      <a:lnTo>
                        <a:pt x="327" y="293"/>
                      </a:lnTo>
                      <a:lnTo>
                        <a:pt x="309" y="296"/>
                      </a:lnTo>
                      <a:lnTo>
                        <a:pt x="291" y="298"/>
                      </a:lnTo>
                      <a:lnTo>
                        <a:pt x="271" y="300"/>
                      </a:lnTo>
                      <a:lnTo>
                        <a:pt x="248" y="300"/>
                      </a:lnTo>
                      <a:lnTo>
                        <a:pt x="232" y="302"/>
                      </a:lnTo>
                      <a:lnTo>
                        <a:pt x="216" y="300"/>
                      </a:lnTo>
                      <a:lnTo>
                        <a:pt x="199" y="300"/>
                      </a:lnTo>
                      <a:lnTo>
                        <a:pt x="182" y="298"/>
                      </a:lnTo>
                      <a:lnTo>
                        <a:pt x="164" y="296"/>
                      </a:lnTo>
                      <a:lnTo>
                        <a:pt x="145" y="291"/>
                      </a:lnTo>
                      <a:lnTo>
                        <a:pt x="127" y="286"/>
                      </a:lnTo>
                      <a:lnTo>
                        <a:pt x="116" y="282"/>
                      </a:lnTo>
                      <a:lnTo>
                        <a:pt x="102" y="275"/>
                      </a:lnTo>
                      <a:lnTo>
                        <a:pt x="89" y="269"/>
                      </a:lnTo>
                      <a:lnTo>
                        <a:pt x="78" y="261"/>
                      </a:lnTo>
                      <a:lnTo>
                        <a:pt x="65" y="253"/>
                      </a:lnTo>
                      <a:lnTo>
                        <a:pt x="54" y="246"/>
                      </a:lnTo>
                      <a:lnTo>
                        <a:pt x="43" y="235"/>
                      </a:lnTo>
                      <a:lnTo>
                        <a:pt x="37" y="229"/>
                      </a:lnTo>
                      <a:lnTo>
                        <a:pt x="31" y="221"/>
                      </a:lnTo>
                      <a:lnTo>
                        <a:pt x="24" y="213"/>
                      </a:lnTo>
                      <a:lnTo>
                        <a:pt x="18" y="203"/>
                      </a:lnTo>
                      <a:lnTo>
                        <a:pt x="14" y="193"/>
                      </a:lnTo>
                      <a:lnTo>
                        <a:pt x="10" y="185"/>
                      </a:lnTo>
                      <a:lnTo>
                        <a:pt x="0" y="137"/>
                      </a:lnTo>
                      <a:lnTo>
                        <a:pt x="5" y="87"/>
                      </a:lnTo>
                      <a:lnTo>
                        <a:pt x="20" y="59"/>
                      </a:lnTo>
                      <a:lnTo>
                        <a:pt x="63" y="31"/>
                      </a:lnTo>
                      <a:lnTo>
                        <a:pt x="97" y="15"/>
                      </a:lnTo>
                      <a:lnTo>
                        <a:pt x="140" y="6"/>
                      </a:lnTo>
                      <a:lnTo>
                        <a:pt x="198" y="0"/>
                      </a:lnTo>
                      <a:lnTo>
                        <a:pt x="257" y="7"/>
                      </a:lnTo>
                      <a:lnTo>
                        <a:pt x="280" y="1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80" name="Oval 28">
                  <a:extLst>
                    <a:ext uri="{FF2B5EF4-FFF2-40B4-BE49-F238E27FC236}">
                      <a16:creationId xmlns:a16="http://schemas.microsoft.com/office/drawing/2014/main" id="{74796C98-B8E0-4743-AFAC-CC552DC2D01D}"/>
                    </a:ext>
                  </a:extLst>
                </p:cNvPr>
                <p:cNvSpPr>
                  <a:spLocks noChangeArrowheads="1"/>
                </p:cNvSpPr>
                <p:nvPr/>
              </p:nvSpPr>
              <p:spPr bwMode="auto">
                <a:xfrm>
                  <a:off x="4508" y="2543"/>
                  <a:ext cx="63" cy="75"/>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407581" name="Group 29">
                <a:extLst>
                  <a:ext uri="{FF2B5EF4-FFF2-40B4-BE49-F238E27FC236}">
                    <a16:creationId xmlns:a16="http://schemas.microsoft.com/office/drawing/2014/main" id="{402B82C6-0AC3-416C-9728-78FD89BF850D}"/>
                  </a:ext>
                </a:extLst>
              </p:cNvPr>
              <p:cNvGrpSpPr>
                <a:grpSpLocks/>
              </p:cNvGrpSpPr>
              <p:nvPr/>
            </p:nvGrpSpPr>
            <p:grpSpPr bwMode="auto">
              <a:xfrm>
                <a:off x="4237" y="2594"/>
                <a:ext cx="177" cy="85"/>
                <a:chOff x="4237" y="2594"/>
                <a:chExt cx="177" cy="85"/>
              </a:xfrm>
            </p:grpSpPr>
            <p:sp>
              <p:nvSpPr>
                <p:cNvPr id="407582" name="Freeform 30">
                  <a:extLst>
                    <a:ext uri="{FF2B5EF4-FFF2-40B4-BE49-F238E27FC236}">
                      <a16:creationId xmlns:a16="http://schemas.microsoft.com/office/drawing/2014/main" id="{5D432C98-4ECF-4E27-A868-DAA03F42855D}"/>
                    </a:ext>
                  </a:extLst>
                </p:cNvPr>
                <p:cNvSpPr>
                  <a:spLocks/>
                </p:cNvSpPr>
                <p:nvPr/>
              </p:nvSpPr>
              <p:spPr bwMode="auto">
                <a:xfrm>
                  <a:off x="4237" y="2598"/>
                  <a:ext cx="23" cy="55"/>
                </a:xfrm>
                <a:custGeom>
                  <a:avLst/>
                  <a:gdLst>
                    <a:gd name="T0" fmla="*/ 0 w 69"/>
                    <a:gd name="T1" fmla="*/ 0 h 164"/>
                    <a:gd name="T2" fmla="*/ 69 w 69"/>
                    <a:gd name="T3" fmla="*/ 0 h 164"/>
                    <a:gd name="T4" fmla="*/ 69 w 69"/>
                    <a:gd name="T5" fmla="*/ 164 h 164"/>
                    <a:gd name="T6" fmla="*/ 5 w 69"/>
                    <a:gd name="T7" fmla="*/ 164 h 164"/>
                    <a:gd name="T8" fmla="*/ 17 w 69"/>
                    <a:gd name="T9" fmla="*/ 49 h 164"/>
                    <a:gd name="T10" fmla="*/ 0 w 69"/>
                    <a:gd name="T11" fmla="*/ 49 h 164"/>
                    <a:gd name="T12" fmla="*/ 0 w 69"/>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69" h="164">
                      <a:moveTo>
                        <a:pt x="0" y="0"/>
                      </a:moveTo>
                      <a:lnTo>
                        <a:pt x="69" y="0"/>
                      </a:lnTo>
                      <a:lnTo>
                        <a:pt x="69" y="164"/>
                      </a:lnTo>
                      <a:lnTo>
                        <a:pt x="5" y="164"/>
                      </a:lnTo>
                      <a:lnTo>
                        <a:pt x="17" y="49"/>
                      </a:lnTo>
                      <a:lnTo>
                        <a:pt x="0" y="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83" name="Freeform 31">
                  <a:extLst>
                    <a:ext uri="{FF2B5EF4-FFF2-40B4-BE49-F238E27FC236}">
                      <a16:creationId xmlns:a16="http://schemas.microsoft.com/office/drawing/2014/main" id="{5D4D162E-7FA4-4A19-AD78-165BE01B8018}"/>
                    </a:ext>
                  </a:extLst>
                </p:cNvPr>
                <p:cNvSpPr>
                  <a:spLocks/>
                </p:cNvSpPr>
                <p:nvPr/>
              </p:nvSpPr>
              <p:spPr bwMode="auto">
                <a:xfrm>
                  <a:off x="4345" y="2594"/>
                  <a:ext cx="69" cy="85"/>
                </a:xfrm>
                <a:custGeom>
                  <a:avLst/>
                  <a:gdLst>
                    <a:gd name="T0" fmla="*/ 0 w 209"/>
                    <a:gd name="T1" fmla="*/ 0 h 255"/>
                    <a:gd name="T2" fmla="*/ 209 w 209"/>
                    <a:gd name="T3" fmla="*/ 0 h 255"/>
                    <a:gd name="T4" fmla="*/ 209 w 209"/>
                    <a:gd name="T5" fmla="*/ 74 h 255"/>
                    <a:gd name="T6" fmla="*/ 181 w 209"/>
                    <a:gd name="T7" fmla="*/ 74 h 255"/>
                    <a:gd name="T8" fmla="*/ 110 w 209"/>
                    <a:gd name="T9" fmla="*/ 88 h 255"/>
                    <a:gd name="T10" fmla="*/ 110 w 209"/>
                    <a:gd name="T11" fmla="*/ 188 h 255"/>
                    <a:gd name="T12" fmla="*/ 125 w 209"/>
                    <a:gd name="T13" fmla="*/ 201 h 255"/>
                    <a:gd name="T14" fmla="*/ 125 w 209"/>
                    <a:gd name="T15" fmla="*/ 255 h 255"/>
                    <a:gd name="T16" fmla="*/ 48 w 209"/>
                    <a:gd name="T17" fmla="*/ 255 h 255"/>
                    <a:gd name="T18" fmla="*/ 48 w 209"/>
                    <a:gd name="T19" fmla="*/ 93 h 255"/>
                    <a:gd name="T20" fmla="*/ 0 w 209"/>
                    <a:gd name="T21" fmla="*/ 93 h 255"/>
                    <a:gd name="T22" fmla="*/ 0 w 209"/>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55">
                      <a:moveTo>
                        <a:pt x="0" y="0"/>
                      </a:moveTo>
                      <a:lnTo>
                        <a:pt x="209" y="0"/>
                      </a:lnTo>
                      <a:lnTo>
                        <a:pt x="209" y="74"/>
                      </a:lnTo>
                      <a:lnTo>
                        <a:pt x="181" y="74"/>
                      </a:lnTo>
                      <a:lnTo>
                        <a:pt x="110" y="88"/>
                      </a:lnTo>
                      <a:lnTo>
                        <a:pt x="110" y="188"/>
                      </a:lnTo>
                      <a:lnTo>
                        <a:pt x="125" y="201"/>
                      </a:lnTo>
                      <a:lnTo>
                        <a:pt x="125" y="255"/>
                      </a:lnTo>
                      <a:lnTo>
                        <a:pt x="48" y="255"/>
                      </a:lnTo>
                      <a:lnTo>
                        <a:pt x="48" y="93"/>
                      </a:lnTo>
                      <a:lnTo>
                        <a:pt x="0"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407584" name="Group 32">
                <a:extLst>
                  <a:ext uri="{FF2B5EF4-FFF2-40B4-BE49-F238E27FC236}">
                    <a16:creationId xmlns:a16="http://schemas.microsoft.com/office/drawing/2014/main" id="{7D4329E8-D8BF-418A-8580-F08E52FD6FC6}"/>
                  </a:ext>
                </a:extLst>
              </p:cNvPr>
              <p:cNvGrpSpPr>
                <a:grpSpLocks/>
              </p:cNvGrpSpPr>
              <p:nvPr/>
            </p:nvGrpSpPr>
            <p:grpSpPr bwMode="auto">
              <a:xfrm>
                <a:off x="3753" y="2159"/>
                <a:ext cx="828" cy="449"/>
                <a:chOff x="3753" y="2159"/>
                <a:chExt cx="828" cy="449"/>
              </a:xfrm>
            </p:grpSpPr>
            <p:sp>
              <p:nvSpPr>
                <p:cNvPr id="407585" name="Freeform 33">
                  <a:extLst>
                    <a:ext uri="{FF2B5EF4-FFF2-40B4-BE49-F238E27FC236}">
                      <a16:creationId xmlns:a16="http://schemas.microsoft.com/office/drawing/2014/main" id="{3589FB99-35F1-41C4-B87E-375A063A98DA}"/>
                    </a:ext>
                  </a:extLst>
                </p:cNvPr>
                <p:cNvSpPr>
                  <a:spLocks/>
                </p:cNvSpPr>
                <p:nvPr/>
              </p:nvSpPr>
              <p:spPr bwMode="auto">
                <a:xfrm>
                  <a:off x="3753" y="2159"/>
                  <a:ext cx="827" cy="449"/>
                </a:xfrm>
                <a:custGeom>
                  <a:avLst/>
                  <a:gdLst>
                    <a:gd name="T0" fmla="*/ 51 w 2482"/>
                    <a:gd name="T1" fmla="*/ 626 h 1349"/>
                    <a:gd name="T2" fmla="*/ 35 w 2482"/>
                    <a:gd name="T3" fmla="*/ 637 h 1349"/>
                    <a:gd name="T4" fmla="*/ 20 w 2482"/>
                    <a:gd name="T5" fmla="*/ 653 h 1349"/>
                    <a:gd name="T6" fmla="*/ 10 w 2482"/>
                    <a:gd name="T7" fmla="*/ 673 h 1349"/>
                    <a:gd name="T8" fmla="*/ 4 w 2482"/>
                    <a:gd name="T9" fmla="*/ 692 h 1349"/>
                    <a:gd name="T10" fmla="*/ 0 w 2482"/>
                    <a:gd name="T11" fmla="*/ 710 h 1349"/>
                    <a:gd name="T12" fmla="*/ 1 w 2482"/>
                    <a:gd name="T13" fmla="*/ 729 h 1349"/>
                    <a:gd name="T14" fmla="*/ 6 w 2482"/>
                    <a:gd name="T15" fmla="*/ 754 h 1349"/>
                    <a:gd name="T16" fmla="*/ 14 w 2482"/>
                    <a:gd name="T17" fmla="*/ 771 h 1349"/>
                    <a:gd name="T18" fmla="*/ 26 w 2482"/>
                    <a:gd name="T19" fmla="*/ 791 h 1349"/>
                    <a:gd name="T20" fmla="*/ 48 w 2482"/>
                    <a:gd name="T21" fmla="*/ 807 h 1349"/>
                    <a:gd name="T22" fmla="*/ 75 w 2482"/>
                    <a:gd name="T23" fmla="*/ 816 h 1349"/>
                    <a:gd name="T24" fmla="*/ 102 w 2482"/>
                    <a:gd name="T25" fmla="*/ 817 h 1349"/>
                    <a:gd name="T26" fmla="*/ 255 w 2482"/>
                    <a:gd name="T27" fmla="*/ 817 h 1349"/>
                    <a:gd name="T28" fmla="*/ 169 w 2482"/>
                    <a:gd name="T29" fmla="*/ 1045 h 1349"/>
                    <a:gd name="T30" fmla="*/ 298 w 2482"/>
                    <a:gd name="T31" fmla="*/ 1234 h 1349"/>
                    <a:gd name="T32" fmla="*/ 591 w 2482"/>
                    <a:gd name="T33" fmla="*/ 1349 h 1349"/>
                    <a:gd name="T34" fmla="*/ 1957 w 2482"/>
                    <a:gd name="T35" fmla="*/ 1325 h 1349"/>
                    <a:gd name="T36" fmla="*/ 2090 w 2482"/>
                    <a:gd name="T37" fmla="*/ 1285 h 1349"/>
                    <a:gd name="T38" fmla="*/ 2201 w 2482"/>
                    <a:gd name="T39" fmla="*/ 1224 h 1349"/>
                    <a:gd name="T40" fmla="*/ 2289 w 2482"/>
                    <a:gd name="T41" fmla="*/ 1143 h 1349"/>
                    <a:gd name="T42" fmla="*/ 2367 w 2482"/>
                    <a:gd name="T43" fmla="*/ 1048 h 1349"/>
                    <a:gd name="T44" fmla="*/ 2440 w 2482"/>
                    <a:gd name="T45" fmla="*/ 959 h 1349"/>
                    <a:gd name="T46" fmla="*/ 2475 w 2482"/>
                    <a:gd name="T47" fmla="*/ 884 h 1349"/>
                    <a:gd name="T48" fmla="*/ 2479 w 2482"/>
                    <a:gd name="T49" fmla="*/ 809 h 1349"/>
                    <a:gd name="T50" fmla="*/ 2466 w 2482"/>
                    <a:gd name="T51" fmla="*/ 758 h 1349"/>
                    <a:gd name="T52" fmla="*/ 2439 w 2482"/>
                    <a:gd name="T53" fmla="*/ 716 h 1349"/>
                    <a:gd name="T54" fmla="*/ 2276 w 2482"/>
                    <a:gd name="T55" fmla="*/ 546 h 1349"/>
                    <a:gd name="T56" fmla="*/ 2212 w 2482"/>
                    <a:gd name="T57" fmla="*/ 486 h 1349"/>
                    <a:gd name="T58" fmla="*/ 2148 w 2482"/>
                    <a:gd name="T59" fmla="*/ 444 h 1349"/>
                    <a:gd name="T60" fmla="*/ 2074 w 2482"/>
                    <a:gd name="T61" fmla="*/ 409 h 1349"/>
                    <a:gd name="T62" fmla="*/ 1990 w 2482"/>
                    <a:gd name="T63" fmla="*/ 386 h 1349"/>
                    <a:gd name="T64" fmla="*/ 1907 w 2482"/>
                    <a:gd name="T65" fmla="*/ 377 h 1349"/>
                    <a:gd name="T66" fmla="*/ 1827 w 2482"/>
                    <a:gd name="T67" fmla="*/ 379 h 1349"/>
                    <a:gd name="T68" fmla="*/ 1763 w 2482"/>
                    <a:gd name="T69" fmla="*/ 389 h 1349"/>
                    <a:gd name="T70" fmla="*/ 617 w 2482"/>
                    <a:gd name="T71" fmla="*/ 657 h 1349"/>
                    <a:gd name="T72" fmla="*/ 648 w 2482"/>
                    <a:gd name="T73" fmla="*/ 634 h 1349"/>
                    <a:gd name="T74" fmla="*/ 676 w 2482"/>
                    <a:gd name="T75" fmla="*/ 586 h 1349"/>
                    <a:gd name="T76" fmla="*/ 683 w 2482"/>
                    <a:gd name="T77" fmla="*/ 546 h 1349"/>
                    <a:gd name="T78" fmla="*/ 678 w 2482"/>
                    <a:gd name="T79" fmla="*/ 509 h 1349"/>
                    <a:gd name="T80" fmla="*/ 659 w 2482"/>
                    <a:gd name="T81" fmla="*/ 470 h 1349"/>
                    <a:gd name="T82" fmla="*/ 630 w 2482"/>
                    <a:gd name="T83" fmla="*/ 441 h 1349"/>
                    <a:gd name="T84" fmla="*/ 596 w 2482"/>
                    <a:gd name="T85" fmla="*/ 424 h 1349"/>
                    <a:gd name="T86" fmla="*/ 561 w 2482"/>
                    <a:gd name="T87" fmla="*/ 417 h 1349"/>
                    <a:gd name="T88" fmla="*/ 513 w 2482"/>
                    <a:gd name="T89" fmla="*/ 420 h 1349"/>
                    <a:gd name="T90" fmla="*/ 472 w 2482"/>
                    <a:gd name="T91" fmla="*/ 431 h 1349"/>
                    <a:gd name="T92" fmla="*/ 375 w 2482"/>
                    <a:gd name="T93" fmla="*/ 411 h 1349"/>
                    <a:gd name="T94" fmla="*/ 214 w 2482"/>
                    <a:gd name="T95" fmla="*/ 1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2" h="1349">
                      <a:moveTo>
                        <a:pt x="233" y="517"/>
                      </a:moveTo>
                      <a:lnTo>
                        <a:pt x="62" y="619"/>
                      </a:lnTo>
                      <a:lnTo>
                        <a:pt x="51" y="626"/>
                      </a:lnTo>
                      <a:lnTo>
                        <a:pt x="46" y="629"/>
                      </a:lnTo>
                      <a:lnTo>
                        <a:pt x="41" y="632"/>
                      </a:lnTo>
                      <a:lnTo>
                        <a:pt x="35" y="637"/>
                      </a:lnTo>
                      <a:lnTo>
                        <a:pt x="30" y="642"/>
                      </a:lnTo>
                      <a:lnTo>
                        <a:pt x="25" y="648"/>
                      </a:lnTo>
                      <a:lnTo>
                        <a:pt x="20" y="653"/>
                      </a:lnTo>
                      <a:lnTo>
                        <a:pt x="16" y="660"/>
                      </a:lnTo>
                      <a:lnTo>
                        <a:pt x="13" y="668"/>
                      </a:lnTo>
                      <a:lnTo>
                        <a:pt x="10" y="673"/>
                      </a:lnTo>
                      <a:lnTo>
                        <a:pt x="8" y="680"/>
                      </a:lnTo>
                      <a:lnTo>
                        <a:pt x="5" y="686"/>
                      </a:lnTo>
                      <a:lnTo>
                        <a:pt x="4" y="692"/>
                      </a:lnTo>
                      <a:lnTo>
                        <a:pt x="3" y="697"/>
                      </a:lnTo>
                      <a:lnTo>
                        <a:pt x="1" y="705"/>
                      </a:lnTo>
                      <a:lnTo>
                        <a:pt x="0" y="710"/>
                      </a:lnTo>
                      <a:lnTo>
                        <a:pt x="0" y="716"/>
                      </a:lnTo>
                      <a:lnTo>
                        <a:pt x="0" y="721"/>
                      </a:lnTo>
                      <a:lnTo>
                        <a:pt x="1" y="729"/>
                      </a:lnTo>
                      <a:lnTo>
                        <a:pt x="3" y="737"/>
                      </a:lnTo>
                      <a:lnTo>
                        <a:pt x="4" y="746"/>
                      </a:lnTo>
                      <a:lnTo>
                        <a:pt x="6" y="754"/>
                      </a:lnTo>
                      <a:lnTo>
                        <a:pt x="9" y="760"/>
                      </a:lnTo>
                      <a:lnTo>
                        <a:pt x="11" y="766"/>
                      </a:lnTo>
                      <a:lnTo>
                        <a:pt x="14" y="771"/>
                      </a:lnTo>
                      <a:lnTo>
                        <a:pt x="17" y="779"/>
                      </a:lnTo>
                      <a:lnTo>
                        <a:pt x="22" y="786"/>
                      </a:lnTo>
                      <a:lnTo>
                        <a:pt x="26" y="791"/>
                      </a:lnTo>
                      <a:lnTo>
                        <a:pt x="32" y="796"/>
                      </a:lnTo>
                      <a:lnTo>
                        <a:pt x="40" y="802"/>
                      </a:lnTo>
                      <a:lnTo>
                        <a:pt x="48" y="807"/>
                      </a:lnTo>
                      <a:lnTo>
                        <a:pt x="57" y="811"/>
                      </a:lnTo>
                      <a:lnTo>
                        <a:pt x="65" y="814"/>
                      </a:lnTo>
                      <a:lnTo>
                        <a:pt x="75" y="816"/>
                      </a:lnTo>
                      <a:lnTo>
                        <a:pt x="85" y="817"/>
                      </a:lnTo>
                      <a:lnTo>
                        <a:pt x="95" y="817"/>
                      </a:lnTo>
                      <a:lnTo>
                        <a:pt x="102" y="817"/>
                      </a:lnTo>
                      <a:lnTo>
                        <a:pt x="111" y="815"/>
                      </a:lnTo>
                      <a:lnTo>
                        <a:pt x="250" y="774"/>
                      </a:lnTo>
                      <a:lnTo>
                        <a:pt x="255" y="817"/>
                      </a:lnTo>
                      <a:lnTo>
                        <a:pt x="156" y="966"/>
                      </a:lnTo>
                      <a:lnTo>
                        <a:pt x="156" y="1016"/>
                      </a:lnTo>
                      <a:lnTo>
                        <a:pt x="169" y="1045"/>
                      </a:lnTo>
                      <a:lnTo>
                        <a:pt x="248" y="1163"/>
                      </a:lnTo>
                      <a:lnTo>
                        <a:pt x="283" y="1211"/>
                      </a:lnTo>
                      <a:lnTo>
                        <a:pt x="298" y="1234"/>
                      </a:lnTo>
                      <a:lnTo>
                        <a:pt x="329" y="1246"/>
                      </a:lnTo>
                      <a:lnTo>
                        <a:pt x="561" y="1341"/>
                      </a:lnTo>
                      <a:lnTo>
                        <a:pt x="591" y="1349"/>
                      </a:lnTo>
                      <a:lnTo>
                        <a:pt x="1858" y="1334"/>
                      </a:lnTo>
                      <a:lnTo>
                        <a:pt x="1902" y="1330"/>
                      </a:lnTo>
                      <a:lnTo>
                        <a:pt x="1957" y="1325"/>
                      </a:lnTo>
                      <a:lnTo>
                        <a:pt x="1995" y="1318"/>
                      </a:lnTo>
                      <a:lnTo>
                        <a:pt x="2041" y="1301"/>
                      </a:lnTo>
                      <a:lnTo>
                        <a:pt x="2090" y="1285"/>
                      </a:lnTo>
                      <a:lnTo>
                        <a:pt x="2132" y="1268"/>
                      </a:lnTo>
                      <a:lnTo>
                        <a:pt x="2168" y="1246"/>
                      </a:lnTo>
                      <a:lnTo>
                        <a:pt x="2201" y="1224"/>
                      </a:lnTo>
                      <a:lnTo>
                        <a:pt x="2234" y="1201"/>
                      </a:lnTo>
                      <a:lnTo>
                        <a:pt x="2262" y="1176"/>
                      </a:lnTo>
                      <a:lnTo>
                        <a:pt x="2289" y="1143"/>
                      </a:lnTo>
                      <a:lnTo>
                        <a:pt x="2315" y="1112"/>
                      </a:lnTo>
                      <a:lnTo>
                        <a:pt x="2340" y="1081"/>
                      </a:lnTo>
                      <a:lnTo>
                        <a:pt x="2367" y="1048"/>
                      </a:lnTo>
                      <a:lnTo>
                        <a:pt x="2385" y="1026"/>
                      </a:lnTo>
                      <a:lnTo>
                        <a:pt x="2414" y="994"/>
                      </a:lnTo>
                      <a:lnTo>
                        <a:pt x="2440" y="959"/>
                      </a:lnTo>
                      <a:lnTo>
                        <a:pt x="2460" y="928"/>
                      </a:lnTo>
                      <a:lnTo>
                        <a:pt x="2468" y="909"/>
                      </a:lnTo>
                      <a:lnTo>
                        <a:pt x="2475" y="884"/>
                      </a:lnTo>
                      <a:lnTo>
                        <a:pt x="2481" y="856"/>
                      </a:lnTo>
                      <a:lnTo>
                        <a:pt x="2482" y="831"/>
                      </a:lnTo>
                      <a:lnTo>
                        <a:pt x="2479" y="809"/>
                      </a:lnTo>
                      <a:lnTo>
                        <a:pt x="2477" y="794"/>
                      </a:lnTo>
                      <a:lnTo>
                        <a:pt x="2473" y="776"/>
                      </a:lnTo>
                      <a:lnTo>
                        <a:pt x="2466" y="758"/>
                      </a:lnTo>
                      <a:lnTo>
                        <a:pt x="2457" y="742"/>
                      </a:lnTo>
                      <a:lnTo>
                        <a:pt x="2449" y="727"/>
                      </a:lnTo>
                      <a:lnTo>
                        <a:pt x="2439" y="716"/>
                      </a:lnTo>
                      <a:lnTo>
                        <a:pt x="2424" y="705"/>
                      </a:lnTo>
                      <a:lnTo>
                        <a:pt x="2292" y="565"/>
                      </a:lnTo>
                      <a:lnTo>
                        <a:pt x="2276" y="546"/>
                      </a:lnTo>
                      <a:lnTo>
                        <a:pt x="2256" y="524"/>
                      </a:lnTo>
                      <a:lnTo>
                        <a:pt x="2233" y="503"/>
                      </a:lnTo>
                      <a:lnTo>
                        <a:pt x="2212" y="486"/>
                      </a:lnTo>
                      <a:lnTo>
                        <a:pt x="2191" y="470"/>
                      </a:lnTo>
                      <a:lnTo>
                        <a:pt x="2170" y="458"/>
                      </a:lnTo>
                      <a:lnTo>
                        <a:pt x="2148" y="444"/>
                      </a:lnTo>
                      <a:lnTo>
                        <a:pt x="2123" y="431"/>
                      </a:lnTo>
                      <a:lnTo>
                        <a:pt x="2098" y="419"/>
                      </a:lnTo>
                      <a:lnTo>
                        <a:pt x="2074" y="409"/>
                      </a:lnTo>
                      <a:lnTo>
                        <a:pt x="2049" y="401"/>
                      </a:lnTo>
                      <a:lnTo>
                        <a:pt x="2018" y="394"/>
                      </a:lnTo>
                      <a:lnTo>
                        <a:pt x="1990" y="386"/>
                      </a:lnTo>
                      <a:lnTo>
                        <a:pt x="1960" y="381"/>
                      </a:lnTo>
                      <a:lnTo>
                        <a:pt x="1931" y="378"/>
                      </a:lnTo>
                      <a:lnTo>
                        <a:pt x="1907" y="377"/>
                      </a:lnTo>
                      <a:lnTo>
                        <a:pt x="1879" y="375"/>
                      </a:lnTo>
                      <a:lnTo>
                        <a:pt x="1853" y="377"/>
                      </a:lnTo>
                      <a:lnTo>
                        <a:pt x="1827" y="379"/>
                      </a:lnTo>
                      <a:lnTo>
                        <a:pt x="1806" y="380"/>
                      </a:lnTo>
                      <a:lnTo>
                        <a:pt x="1784" y="384"/>
                      </a:lnTo>
                      <a:lnTo>
                        <a:pt x="1763" y="389"/>
                      </a:lnTo>
                      <a:lnTo>
                        <a:pt x="817" y="645"/>
                      </a:lnTo>
                      <a:lnTo>
                        <a:pt x="617" y="693"/>
                      </a:lnTo>
                      <a:lnTo>
                        <a:pt x="617" y="657"/>
                      </a:lnTo>
                      <a:lnTo>
                        <a:pt x="626" y="651"/>
                      </a:lnTo>
                      <a:lnTo>
                        <a:pt x="637" y="643"/>
                      </a:lnTo>
                      <a:lnTo>
                        <a:pt x="648" y="634"/>
                      </a:lnTo>
                      <a:lnTo>
                        <a:pt x="657" y="620"/>
                      </a:lnTo>
                      <a:lnTo>
                        <a:pt x="670" y="601"/>
                      </a:lnTo>
                      <a:lnTo>
                        <a:pt x="676" y="586"/>
                      </a:lnTo>
                      <a:lnTo>
                        <a:pt x="680" y="571"/>
                      </a:lnTo>
                      <a:lnTo>
                        <a:pt x="682" y="557"/>
                      </a:lnTo>
                      <a:lnTo>
                        <a:pt x="683" y="546"/>
                      </a:lnTo>
                      <a:lnTo>
                        <a:pt x="682" y="535"/>
                      </a:lnTo>
                      <a:lnTo>
                        <a:pt x="681" y="524"/>
                      </a:lnTo>
                      <a:lnTo>
                        <a:pt x="678" y="509"/>
                      </a:lnTo>
                      <a:lnTo>
                        <a:pt x="673" y="496"/>
                      </a:lnTo>
                      <a:lnTo>
                        <a:pt x="667" y="482"/>
                      </a:lnTo>
                      <a:lnTo>
                        <a:pt x="659" y="470"/>
                      </a:lnTo>
                      <a:lnTo>
                        <a:pt x="649" y="458"/>
                      </a:lnTo>
                      <a:lnTo>
                        <a:pt x="640" y="448"/>
                      </a:lnTo>
                      <a:lnTo>
                        <a:pt x="630" y="441"/>
                      </a:lnTo>
                      <a:lnTo>
                        <a:pt x="618" y="433"/>
                      </a:lnTo>
                      <a:lnTo>
                        <a:pt x="608" y="428"/>
                      </a:lnTo>
                      <a:lnTo>
                        <a:pt x="596" y="424"/>
                      </a:lnTo>
                      <a:lnTo>
                        <a:pt x="588" y="420"/>
                      </a:lnTo>
                      <a:lnTo>
                        <a:pt x="575" y="418"/>
                      </a:lnTo>
                      <a:lnTo>
                        <a:pt x="561" y="417"/>
                      </a:lnTo>
                      <a:lnTo>
                        <a:pt x="542" y="417"/>
                      </a:lnTo>
                      <a:lnTo>
                        <a:pt x="527" y="418"/>
                      </a:lnTo>
                      <a:lnTo>
                        <a:pt x="513" y="420"/>
                      </a:lnTo>
                      <a:lnTo>
                        <a:pt x="498" y="425"/>
                      </a:lnTo>
                      <a:lnTo>
                        <a:pt x="483" y="430"/>
                      </a:lnTo>
                      <a:lnTo>
                        <a:pt x="472" y="431"/>
                      </a:lnTo>
                      <a:lnTo>
                        <a:pt x="448" y="433"/>
                      </a:lnTo>
                      <a:lnTo>
                        <a:pt x="425" y="411"/>
                      </a:lnTo>
                      <a:lnTo>
                        <a:pt x="375" y="411"/>
                      </a:lnTo>
                      <a:lnTo>
                        <a:pt x="372" y="405"/>
                      </a:lnTo>
                      <a:lnTo>
                        <a:pt x="275" y="0"/>
                      </a:lnTo>
                      <a:lnTo>
                        <a:pt x="214" y="10"/>
                      </a:lnTo>
                      <a:lnTo>
                        <a:pt x="233" y="517"/>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86" name="Oval 34">
                  <a:extLst>
                    <a:ext uri="{FF2B5EF4-FFF2-40B4-BE49-F238E27FC236}">
                      <a16:creationId xmlns:a16="http://schemas.microsoft.com/office/drawing/2014/main" id="{D5C61A37-A46C-4960-BF25-28394F79E798}"/>
                    </a:ext>
                  </a:extLst>
                </p:cNvPr>
                <p:cNvSpPr>
                  <a:spLocks noChangeArrowheads="1"/>
                </p:cNvSpPr>
                <p:nvPr/>
              </p:nvSpPr>
              <p:spPr bwMode="auto">
                <a:xfrm>
                  <a:off x="3911" y="2306"/>
                  <a:ext cx="63"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87" name="Oval 35">
                  <a:extLst>
                    <a:ext uri="{FF2B5EF4-FFF2-40B4-BE49-F238E27FC236}">
                      <a16:creationId xmlns:a16="http://schemas.microsoft.com/office/drawing/2014/main" id="{E5AC896D-C1FD-4D9C-96DB-61A0D7A9CC05}"/>
                    </a:ext>
                  </a:extLst>
                </p:cNvPr>
                <p:cNvSpPr>
                  <a:spLocks noChangeArrowheads="1"/>
                </p:cNvSpPr>
                <p:nvPr/>
              </p:nvSpPr>
              <p:spPr bwMode="auto">
                <a:xfrm>
                  <a:off x="4510" y="2389"/>
                  <a:ext cx="71" cy="93"/>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407588" name="Group 36">
                  <a:extLst>
                    <a:ext uri="{FF2B5EF4-FFF2-40B4-BE49-F238E27FC236}">
                      <a16:creationId xmlns:a16="http://schemas.microsoft.com/office/drawing/2014/main" id="{CF7FCF98-302B-4BFD-B5D7-102FD1421B05}"/>
                    </a:ext>
                  </a:extLst>
                </p:cNvPr>
                <p:cNvGrpSpPr>
                  <a:grpSpLocks/>
                </p:cNvGrpSpPr>
                <p:nvPr/>
              </p:nvGrpSpPr>
              <p:grpSpPr bwMode="auto">
                <a:xfrm>
                  <a:off x="3849" y="2355"/>
                  <a:ext cx="698" cy="124"/>
                  <a:chOff x="3849" y="2355"/>
                  <a:chExt cx="698" cy="124"/>
                </a:xfrm>
              </p:grpSpPr>
              <p:sp>
                <p:nvSpPr>
                  <p:cNvPr id="407589" name="Freeform 37">
                    <a:extLst>
                      <a:ext uri="{FF2B5EF4-FFF2-40B4-BE49-F238E27FC236}">
                        <a16:creationId xmlns:a16="http://schemas.microsoft.com/office/drawing/2014/main" id="{520E99F5-0580-4F70-A2D2-95BEAED2ED1D}"/>
                      </a:ext>
                    </a:extLst>
                  </p:cNvPr>
                  <p:cNvSpPr>
                    <a:spLocks/>
                  </p:cNvSpPr>
                  <p:nvPr/>
                </p:nvSpPr>
                <p:spPr bwMode="auto">
                  <a:xfrm>
                    <a:off x="4496" y="2356"/>
                    <a:ext cx="51" cy="24"/>
                  </a:xfrm>
                  <a:custGeom>
                    <a:avLst/>
                    <a:gdLst>
                      <a:gd name="T0" fmla="*/ 85 w 153"/>
                      <a:gd name="T1" fmla="*/ 0 h 72"/>
                      <a:gd name="T2" fmla="*/ 153 w 153"/>
                      <a:gd name="T3" fmla="*/ 71 h 72"/>
                      <a:gd name="T4" fmla="*/ 38 w 153"/>
                      <a:gd name="T5" fmla="*/ 72 h 72"/>
                      <a:gd name="T6" fmla="*/ 0 w 153"/>
                      <a:gd name="T7" fmla="*/ 0 h 72"/>
                      <a:gd name="T8" fmla="*/ 85 w 153"/>
                      <a:gd name="T9" fmla="*/ 0 h 72"/>
                    </a:gdLst>
                    <a:ahLst/>
                    <a:cxnLst>
                      <a:cxn ang="0">
                        <a:pos x="T0" y="T1"/>
                      </a:cxn>
                      <a:cxn ang="0">
                        <a:pos x="T2" y="T3"/>
                      </a:cxn>
                      <a:cxn ang="0">
                        <a:pos x="T4" y="T5"/>
                      </a:cxn>
                      <a:cxn ang="0">
                        <a:pos x="T6" y="T7"/>
                      </a:cxn>
                      <a:cxn ang="0">
                        <a:pos x="T8" y="T9"/>
                      </a:cxn>
                    </a:cxnLst>
                    <a:rect l="0" t="0" r="r" b="b"/>
                    <a:pathLst>
                      <a:path w="153" h="72">
                        <a:moveTo>
                          <a:pt x="85" y="0"/>
                        </a:moveTo>
                        <a:lnTo>
                          <a:pt x="153" y="71"/>
                        </a:lnTo>
                        <a:lnTo>
                          <a:pt x="38" y="72"/>
                        </a:lnTo>
                        <a:lnTo>
                          <a:pt x="0" y="0"/>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90" name="Freeform 38">
                    <a:extLst>
                      <a:ext uri="{FF2B5EF4-FFF2-40B4-BE49-F238E27FC236}">
                        <a16:creationId xmlns:a16="http://schemas.microsoft.com/office/drawing/2014/main" id="{4CFA6C28-858F-41D4-8BDC-FAF47C33EF1A}"/>
                      </a:ext>
                    </a:extLst>
                  </p:cNvPr>
                  <p:cNvSpPr>
                    <a:spLocks/>
                  </p:cNvSpPr>
                  <p:nvPr/>
                </p:nvSpPr>
                <p:spPr bwMode="auto">
                  <a:xfrm>
                    <a:off x="4440" y="2356"/>
                    <a:ext cx="62" cy="24"/>
                  </a:xfrm>
                  <a:custGeom>
                    <a:avLst/>
                    <a:gdLst>
                      <a:gd name="T0" fmla="*/ 3 w 184"/>
                      <a:gd name="T1" fmla="*/ 0 h 73"/>
                      <a:gd name="T2" fmla="*/ 147 w 184"/>
                      <a:gd name="T3" fmla="*/ 0 h 73"/>
                      <a:gd name="T4" fmla="*/ 184 w 184"/>
                      <a:gd name="T5" fmla="*/ 73 h 73"/>
                      <a:gd name="T6" fmla="*/ 0 w 184"/>
                      <a:gd name="T7" fmla="*/ 73 h 73"/>
                      <a:gd name="T8" fmla="*/ 3 w 184"/>
                      <a:gd name="T9" fmla="*/ 0 h 73"/>
                    </a:gdLst>
                    <a:ahLst/>
                    <a:cxnLst>
                      <a:cxn ang="0">
                        <a:pos x="T0" y="T1"/>
                      </a:cxn>
                      <a:cxn ang="0">
                        <a:pos x="T2" y="T3"/>
                      </a:cxn>
                      <a:cxn ang="0">
                        <a:pos x="T4" y="T5"/>
                      </a:cxn>
                      <a:cxn ang="0">
                        <a:pos x="T6" y="T7"/>
                      </a:cxn>
                      <a:cxn ang="0">
                        <a:pos x="T8" y="T9"/>
                      </a:cxn>
                    </a:cxnLst>
                    <a:rect l="0" t="0" r="r" b="b"/>
                    <a:pathLst>
                      <a:path w="184" h="73">
                        <a:moveTo>
                          <a:pt x="3" y="0"/>
                        </a:moveTo>
                        <a:lnTo>
                          <a:pt x="147" y="0"/>
                        </a:lnTo>
                        <a:lnTo>
                          <a:pt x="184" y="73"/>
                        </a:lnTo>
                        <a:lnTo>
                          <a:pt x="0" y="7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91" name="Freeform 39">
                    <a:extLst>
                      <a:ext uri="{FF2B5EF4-FFF2-40B4-BE49-F238E27FC236}">
                        <a16:creationId xmlns:a16="http://schemas.microsoft.com/office/drawing/2014/main" id="{1BEE0F69-E0FD-4F35-8C72-8A79FC7E7FF6}"/>
                      </a:ext>
                    </a:extLst>
                  </p:cNvPr>
                  <p:cNvSpPr>
                    <a:spLocks/>
                  </p:cNvSpPr>
                  <p:nvPr/>
                </p:nvSpPr>
                <p:spPr bwMode="auto">
                  <a:xfrm>
                    <a:off x="4410" y="2356"/>
                    <a:ext cx="24" cy="24"/>
                  </a:xfrm>
                  <a:custGeom>
                    <a:avLst/>
                    <a:gdLst>
                      <a:gd name="T0" fmla="*/ 7 w 72"/>
                      <a:gd name="T1" fmla="*/ 0 h 74"/>
                      <a:gd name="T2" fmla="*/ 72 w 72"/>
                      <a:gd name="T3" fmla="*/ 0 h 74"/>
                      <a:gd name="T4" fmla="*/ 67 w 72"/>
                      <a:gd name="T5" fmla="*/ 74 h 74"/>
                      <a:gd name="T6" fmla="*/ 0 w 72"/>
                      <a:gd name="T7" fmla="*/ 74 h 74"/>
                      <a:gd name="T8" fmla="*/ 7 w 72"/>
                      <a:gd name="T9" fmla="*/ 0 h 74"/>
                    </a:gdLst>
                    <a:ahLst/>
                    <a:cxnLst>
                      <a:cxn ang="0">
                        <a:pos x="T0" y="T1"/>
                      </a:cxn>
                      <a:cxn ang="0">
                        <a:pos x="T2" y="T3"/>
                      </a:cxn>
                      <a:cxn ang="0">
                        <a:pos x="T4" y="T5"/>
                      </a:cxn>
                      <a:cxn ang="0">
                        <a:pos x="T6" y="T7"/>
                      </a:cxn>
                      <a:cxn ang="0">
                        <a:pos x="T8" y="T9"/>
                      </a:cxn>
                    </a:cxnLst>
                    <a:rect l="0" t="0" r="r" b="b"/>
                    <a:pathLst>
                      <a:path w="72" h="74">
                        <a:moveTo>
                          <a:pt x="7" y="0"/>
                        </a:moveTo>
                        <a:lnTo>
                          <a:pt x="72" y="0"/>
                        </a:lnTo>
                        <a:lnTo>
                          <a:pt x="67" y="74"/>
                        </a:lnTo>
                        <a:lnTo>
                          <a:pt x="0" y="74"/>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92" name="Freeform 40">
                    <a:extLst>
                      <a:ext uri="{FF2B5EF4-FFF2-40B4-BE49-F238E27FC236}">
                        <a16:creationId xmlns:a16="http://schemas.microsoft.com/office/drawing/2014/main" id="{1B2AC0BA-A9D4-47CB-891F-D0A22776BBF9}"/>
                      </a:ext>
                    </a:extLst>
                  </p:cNvPr>
                  <p:cNvSpPr>
                    <a:spLocks/>
                  </p:cNvSpPr>
                  <p:nvPr/>
                </p:nvSpPr>
                <p:spPr bwMode="auto">
                  <a:xfrm>
                    <a:off x="4385" y="2355"/>
                    <a:ext cx="23" cy="26"/>
                  </a:xfrm>
                  <a:custGeom>
                    <a:avLst/>
                    <a:gdLst>
                      <a:gd name="T0" fmla="*/ 8 w 69"/>
                      <a:gd name="T1" fmla="*/ 0 h 76"/>
                      <a:gd name="T2" fmla="*/ 69 w 69"/>
                      <a:gd name="T3" fmla="*/ 1 h 76"/>
                      <a:gd name="T4" fmla="*/ 59 w 69"/>
                      <a:gd name="T5" fmla="*/ 76 h 76"/>
                      <a:gd name="T6" fmla="*/ 0 w 69"/>
                      <a:gd name="T7" fmla="*/ 76 h 76"/>
                      <a:gd name="T8" fmla="*/ 8 w 69"/>
                      <a:gd name="T9" fmla="*/ 0 h 76"/>
                    </a:gdLst>
                    <a:ahLst/>
                    <a:cxnLst>
                      <a:cxn ang="0">
                        <a:pos x="T0" y="T1"/>
                      </a:cxn>
                      <a:cxn ang="0">
                        <a:pos x="T2" y="T3"/>
                      </a:cxn>
                      <a:cxn ang="0">
                        <a:pos x="T4" y="T5"/>
                      </a:cxn>
                      <a:cxn ang="0">
                        <a:pos x="T6" y="T7"/>
                      </a:cxn>
                      <a:cxn ang="0">
                        <a:pos x="T8" y="T9"/>
                      </a:cxn>
                    </a:cxnLst>
                    <a:rect l="0" t="0" r="r" b="b"/>
                    <a:pathLst>
                      <a:path w="69" h="76">
                        <a:moveTo>
                          <a:pt x="8" y="0"/>
                        </a:moveTo>
                        <a:lnTo>
                          <a:pt x="69" y="1"/>
                        </a:lnTo>
                        <a:lnTo>
                          <a:pt x="59" y="76"/>
                        </a:lnTo>
                        <a:lnTo>
                          <a:pt x="0" y="76"/>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93" name="Freeform 41">
                    <a:extLst>
                      <a:ext uri="{FF2B5EF4-FFF2-40B4-BE49-F238E27FC236}">
                        <a16:creationId xmlns:a16="http://schemas.microsoft.com/office/drawing/2014/main" id="{BB749A2C-0C51-4497-91AF-F812974C5310}"/>
                      </a:ext>
                    </a:extLst>
                  </p:cNvPr>
                  <p:cNvSpPr>
                    <a:spLocks/>
                  </p:cNvSpPr>
                  <p:nvPr/>
                </p:nvSpPr>
                <p:spPr bwMode="auto">
                  <a:xfrm>
                    <a:off x="4289" y="2355"/>
                    <a:ext cx="93" cy="31"/>
                  </a:xfrm>
                  <a:custGeom>
                    <a:avLst/>
                    <a:gdLst>
                      <a:gd name="T0" fmla="*/ 280 w 280"/>
                      <a:gd name="T1" fmla="*/ 0 h 92"/>
                      <a:gd name="T2" fmla="*/ 272 w 280"/>
                      <a:gd name="T3" fmla="*/ 75 h 92"/>
                      <a:gd name="T4" fmla="*/ 193 w 280"/>
                      <a:gd name="T5" fmla="*/ 80 h 92"/>
                      <a:gd name="T6" fmla="*/ 136 w 280"/>
                      <a:gd name="T7" fmla="*/ 83 h 92"/>
                      <a:gd name="T8" fmla="*/ 81 w 280"/>
                      <a:gd name="T9" fmla="*/ 86 h 92"/>
                      <a:gd name="T10" fmla="*/ 0 w 280"/>
                      <a:gd name="T11" fmla="*/ 92 h 92"/>
                      <a:gd name="T12" fmla="*/ 3 w 280"/>
                      <a:gd name="T13" fmla="*/ 36 h 92"/>
                      <a:gd name="T14" fmla="*/ 83 w 280"/>
                      <a:gd name="T15" fmla="*/ 24 h 92"/>
                      <a:gd name="T16" fmla="*/ 132 w 280"/>
                      <a:gd name="T17" fmla="*/ 18 h 92"/>
                      <a:gd name="T18" fmla="*/ 209 w 280"/>
                      <a:gd name="T19" fmla="*/ 7 h 92"/>
                      <a:gd name="T20" fmla="*/ 280 w 280"/>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92">
                        <a:moveTo>
                          <a:pt x="280" y="0"/>
                        </a:moveTo>
                        <a:lnTo>
                          <a:pt x="272" y="75"/>
                        </a:lnTo>
                        <a:lnTo>
                          <a:pt x="193" y="80"/>
                        </a:lnTo>
                        <a:lnTo>
                          <a:pt x="136" y="83"/>
                        </a:lnTo>
                        <a:lnTo>
                          <a:pt x="81" y="86"/>
                        </a:lnTo>
                        <a:lnTo>
                          <a:pt x="0" y="92"/>
                        </a:lnTo>
                        <a:lnTo>
                          <a:pt x="3" y="36"/>
                        </a:lnTo>
                        <a:lnTo>
                          <a:pt x="83" y="24"/>
                        </a:lnTo>
                        <a:lnTo>
                          <a:pt x="132" y="18"/>
                        </a:lnTo>
                        <a:lnTo>
                          <a:pt x="209" y="7"/>
                        </a:lnTo>
                        <a:lnTo>
                          <a:pt x="2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94" name="Freeform 42">
                    <a:extLst>
                      <a:ext uri="{FF2B5EF4-FFF2-40B4-BE49-F238E27FC236}">
                        <a16:creationId xmlns:a16="http://schemas.microsoft.com/office/drawing/2014/main" id="{85DD198F-8E17-4614-83D3-1E3BC59FFE97}"/>
                      </a:ext>
                    </a:extLst>
                  </p:cNvPr>
                  <p:cNvSpPr>
                    <a:spLocks/>
                  </p:cNvSpPr>
                  <p:nvPr/>
                </p:nvSpPr>
                <p:spPr bwMode="auto">
                  <a:xfrm>
                    <a:off x="3849" y="2369"/>
                    <a:ext cx="435" cy="110"/>
                  </a:xfrm>
                  <a:custGeom>
                    <a:avLst/>
                    <a:gdLst>
                      <a:gd name="T0" fmla="*/ 0 w 1305"/>
                      <a:gd name="T1" fmla="*/ 306 h 331"/>
                      <a:gd name="T2" fmla="*/ 0 w 1305"/>
                      <a:gd name="T3" fmla="*/ 331 h 331"/>
                      <a:gd name="T4" fmla="*/ 1302 w 1305"/>
                      <a:gd name="T5" fmla="*/ 55 h 331"/>
                      <a:gd name="T6" fmla="*/ 1305 w 1305"/>
                      <a:gd name="T7" fmla="*/ 0 h 331"/>
                      <a:gd name="T8" fmla="*/ 0 w 1305"/>
                      <a:gd name="T9" fmla="*/ 306 h 331"/>
                    </a:gdLst>
                    <a:ahLst/>
                    <a:cxnLst>
                      <a:cxn ang="0">
                        <a:pos x="T0" y="T1"/>
                      </a:cxn>
                      <a:cxn ang="0">
                        <a:pos x="T2" y="T3"/>
                      </a:cxn>
                      <a:cxn ang="0">
                        <a:pos x="T4" y="T5"/>
                      </a:cxn>
                      <a:cxn ang="0">
                        <a:pos x="T6" y="T7"/>
                      </a:cxn>
                      <a:cxn ang="0">
                        <a:pos x="T8" y="T9"/>
                      </a:cxn>
                    </a:cxnLst>
                    <a:rect l="0" t="0" r="r" b="b"/>
                    <a:pathLst>
                      <a:path w="1305" h="331">
                        <a:moveTo>
                          <a:pt x="0" y="306"/>
                        </a:moveTo>
                        <a:lnTo>
                          <a:pt x="0" y="331"/>
                        </a:lnTo>
                        <a:lnTo>
                          <a:pt x="1302" y="55"/>
                        </a:lnTo>
                        <a:lnTo>
                          <a:pt x="1305" y="0"/>
                        </a:lnTo>
                        <a:lnTo>
                          <a:pt x="0" y="3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grpSp>
            <p:nvGrpSpPr>
              <p:cNvPr id="407595" name="Group 43">
                <a:extLst>
                  <a:ext uri="{FF2B5EF4-FFF2-40B4-BE49-F238E27FC236}">
                    <a16:creationId xmlns:a16="http://schemas.microsoft.com/office/drawing/2014/main" id="{7BEB2C64-465A-4C40-9F4D-FC125D172C41}"/>
                  </a:ext>
                </a:extLst>
              </p:cNvPr>
              <p:cNvGrpSpPr>
                <a:grpSpLocks/>
              </p:cNvGrpSpPr>
              <p:nvPr/>
            </p:nvGrpSpPr>
            <p:grpSpPr bwMode="auto">
              <a:xfrm>
                <a:off x="3300" y="2504"/>
                <a:ext cx="729" cy="189"/>
                <a:chOff x="3300" y="2504"/>
                <a:chExt cx="729" cy="189"/>
              </a:xfrm>
            </p:grpSpPr>
            <p:grpSp>
              <p:nvGrpSpPr>
                <p:cNvPr id="407596" name="Group 44">
                  <a:extLst>
                    <a:ext uri="{FF2B5EF4-FFF2-40B4-BE49-F238E27FC236}">
                      <a16:creationId xmlns:a16="http://schemas.microsoft.com/office/drawing/2014/main" id="{60B2ACF1-308A-4A5E-9700-5F80A4E960C9}"/>
                    </a:ext>
                  </a:extLst>
                </p:cNvPr>
                <p:cNvGrpSpPr>
                  <a:grpSpLocks/>
                </p:cNvGrpSpPr>
                <p:nvPr/>
              </p:nvGrpSpPr>
              <p:grpSpPr bwMode="auto">
                <a:xfrm>
                  <a:off x="3300" y="2504"/>
                  <a:ext cx="729" cy="66"/>
                  <a:chOff x="3300" y="2504"/>
                  <a:chExt cx="729" cy="66"/>
                </a:xfrm>
              </p:grpSpPr>
              <p:sp>
                <p:nvSpPr>
                  <p:cNvPr id="407597" name="Freeform 45">
                    <a:extLst>
                      <a:ext uri="{FF2B5EF4-FFF2-40B4-BE49-F238E27FC236}">
                        <a16:creationId xmlns:a16="http://schemas.microsoft.com/office/drawing/2014/main" id="{1B9E5610-1964-455D-8152-EC4495C82D29}"/>
                      </a:ext>
                    </a:extLst>
                  </p:cNvPr>
                  <p:cNvSpPr>
                    <a:spLocks/>
                  </p:cNvSpPr>
                  <p:nvPr/>
                </p:nvSpPr>
                <p:spPr bwMode="auto">
                  <a:xfrm>
                    <a:off x="3300" y="2504"/>
                    <a:ext cx="729" cy="18"/>
                  </a:xfrm>
                  <a:custGeom>
                    <a:avLst/>
                    <a:gdLst>
                      <a:gd name="T0" fmla="*/ 190 w 2185"/>
                      <a:gd name="T1" fmla="*/ 0 h 52"/>
                      <a:gd name="T2" fmla="*/ 2148 w 2185"/>
                      <a:gd name="T3" fmla="*/ 0 h 52"/>
                      <a:gd name="T4" fmla="*/ 2185 w 2185"/>
                      <a:gd name="T5" fmla="*/ 52 h 52"/>
                      <a:gd name="T6" fmla="*/ 0 w 2185"/>
                      <a:gd name="T7" fmla="*/ 52 h 52"/>
                      <a:gd name="T8" fmla="*/ 190 w 2185"/>
                      <a:gd name="T9" fmla="*/ 0 h 52"/>
                    </a:gdLst>
                    <a:ahLst/>
                    <a:cxnLst>
                      <a:cxn ang="0">
                        <a:pos x="T0" y="T1"/>
                      </a:cxn>
                      <a:cxn ang="0">
                        <a:pos x="T2" y="T3"/>
                      </a:cxn>
                      <a:cxn ang="0">
                        <a:pos x="T4" y="T5"/>
                      </a:cxn>
                      <a:cxn ang="0">
                        <a:pos x="T6" y="T7"/>
                      </a:cxn>
                      <a:cxn ang="0">
                        <a:pos x="T8" y="T9"/>
                      </a:cxn>
                    </a:cxnLst>
                    <a:rect l="0" t="0" r="r" b="b"/>
                    <a:pathLst>
                      <a:path w="2185" h="52">
                        <a:moveTo>
                          <a:pt x="190" y="0"/>
                        </a:moveTo>
                        <a:lnTo>
                          <a:pt x="2148" y="0"/>
                        </a:lnTo>
                        <a:lnTo>
                          <a:pt x="2185" y="52"/>
                        </a:lnTo>
                        <a:lnTo>
                          <a:pt x="0" y="52"/>
                        </a:lnTo>
                        <a:lnTo>
                          <a:pt x="19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598" name="Freeform 46">
                    <a:extLst>
                      <a:ext uri="{FF2B5EF4-FFF2-40B4-BE49-F238E27FC236}">
                        <a16:creationId xmlns:a16="http://schemas.microsoft.com/office/drawing/2014/main" id="{47AB7C46-B128-4769-BAB1-B34924FD577F}"/>
                      </a:ext>
                    </a:extLst>
                  </p:cNvPr>
                  <p:cNvSpPr>
                    <a:spLocks/>
                  </p:cNvSpPr>
                  <p:nvPr/>
                </p:nvSpPr>
                <p:spPr bwMode="auto">
                  <a:xfrm>
                    <a:off x="3526" y="2522"/>
                    <a:ext cx="503" cy="48"/>
                  </a:xfrm>
                  <a:custGeom>
                    <a:avLst/>
                    <a:gdLst>
                      <a:gd name="T0" fmla="*/ 1510 w 1510"/>
                      <a:gd name="T1" fmla="*/ 1 h 146"/>
                      <a:gd name="T2" fmla="*/ 1407 w 1510"/>
                      <a:gd name="T3" fmla="*/ 146 h 146"/>
                      <a:gd name="T4" fmla="*/ 935 w 1510"/>
                      <a:gd name="T5" fmla="*/ 102 h 146"/>
                      <a:gd name="T6" fmla="*/ 663 w 1510"/>
                      <a:gd name="T7" fmla="*/ 77 h 146"/>
                      <a:gd name="T8" fmla="*/ 310 w 1510"/>
                      <a:gd name="T9" fmla="*/ 76 h 146"/>
                      <a:gd name="T10" fmla="*/ 29 w 1510"/>
                      <a:gd name="T11" fmla="*/ 76 h 146"/>
                      <a:gd name="T12" fmla="*/ 29 w 1510"/>
                      <a:gd name="T13" fmla="*/ 50 h 146"/>
                      <a:gd name="T14" fmla="*/ 0 w 1510"/>
                      <a:gd name="T15" fmla="*/ 50 h 146"/>
                      <a:gd name="T16" fmla="*/ 17 w 1510"/>
                      <a:gd name="T17" fmla="*/ 0 h 146"/>
                      <a:gd name="T18" fmla="*/ 1510 w 1510"/>
                      <a:gd name="T19"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0" h="146">
                        <a:moveTo>
                          <a:pt x="1510" y="1"/>
                        </a:moveTo>
                        <a:lnTo>
                          <a:pt x="1407" y="146"/>
                        </a:lnTo>
                        <a:lnTo>
                          <a:pt x="935" y="102"/>
                        </a:lnTo>
                        <a:lnTo>
                          <a:pt x="663" y="77"/>
                        </a:lnTo>
                        <a:lnTo>
                          <a:pt x="310" y="76"/>
                        </a:lnTo>
                        <a:lnTo>
                          <a:pt x="29" y="76"/>
                        </a:lnTo>
                        <a:lnTo>
                          <a:pt x="29" y="50"/>
                        </a:lnTo>
                        <a:lnTo>
                          <a:pt x="0" y="50"/>
                        </a:lnTo>
                        <a:lnTo>
                          <a:pt x="17" y="0"/>
                        </a:lnTo>
                        <a:lnTo>
                          <a:pt x="1510" y="1"/>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407599" name="Freeform 47">
                  <a:extLst>
                    <a:ext uri="{FF2B5EF4-FFF2-40B4-BE49-F238E27FC236}">
                      <a16:creationId xmlns:a16="http://schemas.microsoft.com/office/drawing/2014/main" id="{6A70AA53-EFB5-487A-ACC6-5D14C028DD36}"/>
                    </a:ext>
                  </a:extLst>
                </p:cNvPr>
                <p:cNvSpPr>
                  <a:spLocks/>
                </p:cNvSpPr>
                <p:nvPr/>
              </p:nvSpPr>
              <p:spPr bwMode="auto">
                <a:xfrm>
                  <a:off x="3815" y="2551"/>
                  <a:ext cx="78" cy="142"/>
                </a:xfrm>
                <a:custGeom>
                  <a:avLst/>
                  <a:gdLst>
                    <a:gd name="T0" fmla="*/ 42 w 232"/>
                    <a:gd name="T1" fmla="*/ 0 h 428"/>
                    <a:gd name="T2" fmla="*/ 91 w 232"/>
                    <a:gd name="T3" fmla="*/ 0 h 428"/>
                    <a:gd name="T4" fmla="*/ 91 w 232"/>
                    <a:gd name="T5" fmla="*/ 162 h 428"/>
                    <a:gd name="T6" fmla="*/ 196 w 232"/>
                    <a:gd name="T7" fmla="*/ 58 h 428"/>
                    <a:gd name="T8" fmla="*/ 232 w 232"/>
                    <a:gd name="T9" fmla="*/ 58 h 428"/>
                    <a:gd name="T10" fmla="*/ 81 w 232"/>
                    <a:gd name="T11" fmla="*/ 207 h 428"/>
                    <a:gd name="T12" fmla="*/ 81 w 232"/>
                    <a:gd name="T13" fmla="*/ 330 h 428"/>
                    <a:gd name="T14" fmla="*/ 109 w 232"/>
                    <a:gd name="T15" fmla="*/ 330 h 428"/>
                    <a:gd name="T16" fmla="*/ 109 w 232"/>
                    <a:gd name="T17" fmla="*/ 428 h 428"/>
                    <a:gd name="T18" fmla="*/ 42 w 232"/>
                    <a:gd name="T19" fmla="*/ 428 h 428"/>
                    <a:gd name="T20" fmla="*/ 42 w 232"/>
                    <a:gd name="T21" fmla="*/ 126 h 428"/>
                    <a:gd name="T22" fmla="*/ 0 w 232"/>
                    <a:gd name="T23" fmla="*/ 126 h 428"/>
                    <a:gd name="T24" fmla="*/ 23 w 232"/>
                    <a:gd name="T25" fmla="*/ 75 h 428"/>
                    <a:gd name="T26" fmla="*/ 44 w 232"/>
                    <a:gd name="T27" fmla="*/ 75 h 428"/>
                    <a:gd name="T28" fmla="*/ 42 w 232"/>
                    <a:gd name="T29"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428">
                      <a:moveTo>
                        <a:pt x="42" y="0"/>
                      </a:moveTo>
                      <a:lnTo>
                        <a:pt x="91" y="0"/>
                      </a:lnTo>
                      <a:lnTo>
                        <a:pt x="91" y="162"/>
                      </a:lnTo>
                      <a:lnTo>
                        <a:pt x="196" y="58"/>
                      </a:lnTo>
                      <a:lnTo>
                        <a:pt x="232" y="58"/>
                      </a:lnTo>
                      <a:lnTo>
                        <a:pt x="81" y="207"/>
                      </a:lnTo>
                      <a:lnTo>
                        <a:pt x="81" y="330"/>
                      </a:lnTo>
                      <a:lnTo>
                        <a:pt x="109" y="330"/>
                      </a:lnTo>
                      <a:lnTo>
                        <a:pt x="109" y="428"/>
                      </a:lnTo>
                      <a:lnTo>
                        <a:pt x="42" y="428"/>
                      </a:lnTo>
                      <a:lnTo>
                        <a:pt x="42" y="126"/>
                      </a:lnTo>
                      <a:lnTo>
                        <a:pt x="0" y="126"/>
                      </a:lnTo>
                      <a:lnTo>
                        <a:pt x="23" y="75"/>
                      </a:lnTo>
                      <a:lnTo>
                        <a:pt x="44" y="75"/>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407600" name="Group 48">
                  <a:extLst>
                    <a:ext uri="{FF2B5EF4-FFF2-40B4-BE49-F238E27FC236}">
                      <a16:creationId xmlns:a16="http://schemas.microsoft.com/office/drawing/2014/main" id="{BC202C23-075E-4780-A91F-84F0D7B3E34B}"/>
                    </a:ext>
                  </a:extLst>
                </p:cNvPr>
                <p:cNvGrpSpPr>
                  <a:grpSpLocks/>
                </p:cNvGrpSpPr>
                <p:nvPr/>
              </p:nvGrpSpPr>
              <p:grpSpPr bwMode="auto">
                <a:xfrm>
                  <a:off x="3659" y="2533"/>
                  <a:ext cx="126" cy="125"/>
                  <a:chOff x="3659" y="2533"/>
                  <a:chExt cx="126" cy="125"/>
                </a:xfrm>
              </p:grpSpPr>
              <p:sp>
                <p:nvSpPr>
                  <p:cNvPr id="407601" name="Oval 49">
                    <a:extLst>
                      <a:ext uri="{FF2B5EF4-FFF2-40B4-BE49-F238E27FC236}">
                        <a16:creationId xmlns:a16="http://schemas.microsoft.com/office/drawing/2014/main" id="{57E813F9-8493-425C-BA66-F94B36D7BF89}"/>
                      </a:ext>
                    </a:extLst>
                  </p:cNvPr>
                  <p:cNvSpPr>
                    <a:spLocks noChangeArrowheads="1"/>
                  </p:cNvSpPr>
                  <p:nvPr/>
                </p:nvSpPr>
                <p:spPr bwMode="auto">
                  <a:xfrm>
                    <a:off x="3659" y="2533"/>
                    <a:ext cx="126" cy="125"/>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602" name="Oval 50">
                    <a:extLst>
                      <a:ext uri="{FF2B5EF4-FFF2-40B4-BE49-F238E27FC236}">
                        <a16:creationId xmlns:a16="http://schemas.microsoft.com/office/drawing/2014/main" id="{E84EADA4-A288-4603-BA38-129F260BE9AD}"/>
                      </a:ext>
                    </a:extLst>
                  </p:cNvPr>
                  <p:cNvSpPr>
                    <a:spLocks noChangeArrowheads="1"/>
                  </p:cNvSpPr>
                  <p:nvPr/>
                </p:nvSpPr>
                <p:spPr bwMode="auto">
                  <a:xfrm>
                    <a:off x="3687" y="2556"/>
                    <a:ext cx="80"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grpSp>
        <p:sp>
          <p:nvSpPr>
            <p:cNvPr id="407603" name="Rectangle 51">
              <a:extLst>
                <a:ext uri="{FF2B5EF4-FFF2-40B4-BE49-F238E27FC236}">
                  <a16:creationId xmlns:a16="http://schemas.microsoft.com/office/drawing/2014/main" id="{F5DB8E1B-EE24-47BE-80B7-C1CF36911F80}"/>
                </a:ext>
              </a:extLst>
            </p:cNvPr>
            <p:cNvSpPr>
              <a:spLocks noChangeArrowheads="1"/>
            </p:cNvSpPr>
            <p:nvPr/>
          </p:nvSpPr>
          <p:spPr bwMode="auto">
            <a:xfrm>
              <a:off x="4589" y="1543"/>
              <a:ext cx="6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04" name="Rectangle 52">
              <a:extLst>
                <a:ext uri="{FF2B5EF4-FFF2-40B4-BE49-F238E27FC236}">
                  <a16:creationId xmlns:a16="http://schemas.microsoft.com/office/drawing/2014/main" id="{486677E6-3895-4613-B4A6-C4764973F952}"/>
                </a:ext>
              </a:extLst>
            </p:cNvPr>
            <p:cNvSpPr>
              <a:spLocks noChangeArrowheads="1"/>
            </p:cNvSpPr>
            <p:nvPr/>
          </p:nvSpPr>
          <p:spPr bwMode="auto">
            <a:xfrm>
              <a:off x="4606" y="1554"/>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05" name="Rectangle 53">
              <a:extLst>
                <a:ext uri="{FF2B5EF4-FFF2-40B4-BE49-F238E27FC236}">
                  <a16:creationId xmlns:a16="http://schemas.microsoft.com/office/drawing/2014/main" id="{121DDBE3-30B0-4CBA-A2DA-A6C538E9F8FA}"/>
                </a:ext>
              </a:extLst>
            </p:cNvPr>
            <p:cNvSpPr>
              <a:spLocks noChangeArrowheads="1"/>
            </p:cNvSpPr>
            <p:nvPr/>
          </p:nvSpPr>
          <p:spPr bwMode="auto">
            <a:xfrm>
              <a:off x="4643" y="1579"/>
              <a:ext cx="55"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06" name="Rectangle 54">
              <a:extLst>
                <a:ext uri="{FF2B5EF4-FFF2-40B4-BE49-F238E27FC236}">
                  <a16:creationId xmlns:a16="http://schemas.microsoft.com/office/drawing/2014/main" id="{2E94C74A-C9D8-44AE-9165-504874A99ADF}"/>
                </a:ext>
              </a:extLst>
            </p:cNvPr>
            <p:cNvSpPr>
              <a:spLocks noChangeArrowheads="1"/>
            </p:cNvSpPr>
            <p:nvPr/>
          </p:nvSpPr>
          <p:spPr bwMode="auto">
            <a:xfrm>
              <a:off x="4659" y="1591"/>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1</a:t>
              </a:r>
              <a:endParaRPr lang="en-US" altLang="fr-FR" sz="3200">
                <a:latin typeface="Times New Roman" panose="02020603050405020304" pitchFamily="18" charset="0"/>
              </a:endParaRPr>
            </a:p>
          </p:txBody>
        </p:sp>
        <p:sp>
          <p:nvSpPr>
            <p:cNvPr id="407607" name="Rectangle 55">
              <a:extLst>
                <a:ext uri="{FF2B5EF4-FFF2-40B4-BE49-F238E27FC236}">
                  <a16:creationId xmlns:a16="http://schemas.microsoft.com/office/drawing/2014/main" id="{1F37505D-80BB-4384-B007-0199B5EA27BC}"/>
                </a:ext>
              </a:extLst>
            </p:cNvPr>
            <p:cNvSpPr>
              <a:spLocks noChangeArrowheads="1"/>
            </p:cNvSpPr>
            <p:nvPr/>
          </p:nvSpPr>
          <p:spPr bwMode="auto">
            <a:xfrm>
              <a:off x="4593" y="1562"/>
              <a:ext cx="6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08" name="Rectangle 56">
              <a:extLst>
                <a:ext uri="{FF2B5EF4-FFF2-40B4-BE49-F238E27FC236}">
                  <a16:creationId xmlns:a16="http://schemas.microsoft.com/office/drawing/2014/main" id="{99FDFF30-1711-456C-810D-D356A9E6816D}"/>
                </a:ext>
              </a:extLst>
            </p:cNvPr>
            <p:cNvSpPr>
              <a:spLocks noChangeArrowheads="1"/>
            </p:cNvSpPr>
            <p:nvPr/>
          </p:nvSpPr>
          <p:spPr bwMode="auto">
            <a:xfrm>
              <a:off x="4609" y="1573"/>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09" name="Rectangle 57">
              <a:extLst>
                <a:ext uri="{FF2B5EF4-FFF2-40B4-BE49-F238E27FC236}">
                  <a16:creationId xmlns:a16="http://schemas.microsoft.com/office/drawing/2014/main" id="{C2B0B6EA-77CA-48FA-B360-3B797F1FA813}"/>
                </a:ext>
              </a:extLst>
            </p:cNvPr>
            <p:cNvSpPr>
              <a:spLocks noChangeArrowheads="1"/>
            </p:cNvSpPr>
            <p:nvPr/>
          </p:nvSpPr>
          <p:spPr bwMode="auto">
            <a:xfrm>
              <a:off x="4647" y="1598"/>
              <a:ext cx="55"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10" name="Rectangle 58">
              <a:extLst>
                <a:ext uri="{FF2B5EF4-FFF2-40B4-BE49-F238E27FC236}">
                  <a16:creationId xmlns:a16="http://schemas.microsoft.com/office/drawing/2014/main" id="{958F2915-84BE-4758-9022-4AC389116FFB}"/>
                </a:ext>
              </a:extLst>
            </p:cNvPr>
            <p:cNvSpPr>
              <a:spLocks noChangeArrowheads="1"/>
            </p:cNvSpPr>
            <p:nvPr/>
          </p:nvSpPr>
          <p:spPr bwMode="auto">
            <a:xfrm>
              <a:off x="4663" y="1610"/>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3</a:t>
              </a:r>
              <a:endParaRPr lang="en-US" altLang="fr-FR" sz="3200">
                <a:latin typeface="Times New Roman" panose="02020603050405020304" pitchFamily="18" charset="0"/>
              </a:endParaRPr>
            </a:p>
          </p:txBody>
        </p:sp>
        <p:sp>
          <p:nvSpPr>
            <p:cNvPr id="407611" name="Rectangle 59">
              <a:extLst>
                <a:ext uri="{FF2B5EF4-FFF2-40B4-BE49-F238E27FC236}">
                  <a16:creationId xmlns:a16="http://schemas.microsoft.com/office/drawing/2014/main" id="{6C0A0468-BA53-40AE-A01B-BEF16026B14C}"/>
                </a:ext>
              </a:extLst>
            </p:cNvPr>
            <p:cNvSpPr>
              <a:spLocks noChangeArrowheads="1"/>
            </p:cNvSpPr>
            <p:nvPr/>
          </p:nvSpPr>
          <p:spPr bwMode="auto">
            <a:xfrm>
              <a:off x="4627" y="1547"/>
              <a:ext cx="6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12" name="Rectangle 60">
              <a:extLst>
                <a:ext uri="{FF2B5EF4-FFF2-40B4-BE49-F238E27FC236}">
                  <a16:creationId xmlns:a16="http://schemas.microsoft.com/office/drawing/2014/main" id="{5A08A7D6-1863-4BCE-AC6B-7A013014C003}"/>
                </a:ext>
              </a:extLst>
            </p:cNvPr>
            <p:cNvSpPr>
              <a:spLocks noChangeArrowheads="1"/>
            </p:cNvSpPr>
            <p:nvPr/>
          </p:nvSpPr>
          <p:spPr bwMode="auto">
            <a:xfrm>
              <a:off x="4642" y="1558"/>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13" name="Rectangle 61">
              <a:extLst>
                <a:ext uri="{FF2B5EF4-FFF2-40B4-BE49-F238E27FC236}">
                  <a16:creationId xmlns:a16="http://schemas.microsoft.com/office/drawing/2014/main" id="{DC99AB55-A7D2-4997-B170-F417FB8FBFDA}"/>
                </a:ext>
              </a:extLst>
            </p:cNvPr>
            <p:cNvSpPr>
              <a:spLocks noChangeArrowheads="1"/>
            </p:cNvSpPr>
            <p:nvPr/>
          </p:nvSpPr>
          <p:spPr bwMode="auto">
            <a:xfrm>
              <a:off x="4681" y="1583"/>
              <a:ext cx="55"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14" name="Rectangle 62">
              <a:extLst>
                <a:ext uri="{FF2B5EF4-FFF2-40B4-BE49-F238E27FC236}">
                  <a16:creationId xmlns:a16="http://schemas.microsoft.com/office/drawing/2014/main" id="{94F880AE-41DA-446A-9246-E62F426F5A0C}"/>
                </a:ext>
              </a:extLst>
            </p:cNvPr>
            <p:cNvSpPr>
              <a:spLocks noChangeArrowheads="1"/>
            </p:cNvSpPr>
            <p:nvPr/>
          </p:nvSpPr>
          <p:spPr bwMode="auto">
            <a:xfrm>
              <a:off x="4697" y="1594"/>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2</a:t>
              </a:r>
              <a:endParaRPr lang="en-US" altLang="fr-FR" sz="3200">
                <a:latin typeface="Times New Roman" panose="02020603050405020304" pitchFamily="18" charset="0"/>
              </a:endParaRPr>
            </a:p>
          </p:txBody>
        </p:sp>
        <p:sp>
          <p:nvSpPr>
            <p:cNvPr id="407615" name="Rectangle 63">
              <a:extLst>
                <a:ext uri="{FF2B5EF4-FFF2-40B4-BE49-F238E27FC236}">
                  <a16:creationId xmlns:a16="http://schemas.microsoft.com/office/drawing/2014/main" id="{35941AD8-B4FD-4D7B-B160-5691E0A2A5C6}"/>
                </a:ext>
              </a:extLst>
            </p:cNvPr>
            <p:cNvSpPr>
              <a:spLocks noChangeArrowheads="1"/>
            </p:cNvSpPr>
            <p:nvPr/>
          </p:nvSpPr>
          <p:spPr bwMode="auto">
            <a:xfrm>
              <a:off x="4623" y="1570"/>
              <a:ext cx="6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16" name="Rectangle 64">
              <a:extLst>
                <a:ext uri="{FF2B5EF4-FFF2-40B4-BE49-F238E27FC236}">
                  <a16:creationId xmlns:a16="http://schemas.microsoft.com/office/drawing/2014/main" id="{4B544C25-800C-4EA3-99C3-0363B2E3F0C1}"/>
                </a:ext>
              </a:extLst>
            </p:cNvPr>
            <p:cNvSpPr>
              <a:spLocks noChangeArrowheads="1"/>
            </p:cNvSpPr>
            <p:nvPr/>
          </p:nvSpPr>
          <p:spPr bwMode="auto">
            <a:xfrm>
              <a:off x="4639" y="1581"/>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17" name="Rectangle 65">
              <a:extLst>
                <a:ext uri="{FF2B5EF4-FFF2-40B4-BE49-F238E27FC236}">
                  <a16:creationId xmlns:a16="http://schemas.microsoft.com/office/drawing/2014/main" id="{5B9CB325-8AAC-4F3C-8CCA-509687D5992A}"/>
                </a:ext>
              </a:extLst>
            </p:cNvPr>
            <p:cNvSpPr>
              <a:spLocks noChangeArrowheads="1"/>
            </p:cNvSpPr>
            <p:nvPr/>
          </p:nvSpPr>
          <p:spPr bwMode="auto">
            <a:xfrm>
              <a:off x="4677" y="1606"/>
              <a:ext cx="5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18" name="Rectangle 66">
              <a:extLst>
                <a:ext uri="{FF2B5EF4-FFF2-40B4-BE49-F238E27FC236}">
                  <a16:creationId xmlns:a16="http://schemas.microsoft.com/office/drawing/2014/main" id="{60CB4013-886B-449C-8BC3-0078D2D98725}"/>
                </a:ext>
              </a:extLst>
            </p:cNvPr>
            <p:cNvSpPr>
              <a:spLocks noChangeArrowheads="1"/>
            </p:cNvSpPr>
            <p:nvPr/>
          </p:nvSpPr>
          <p:spPr bwMode="auto">
            <a:xfrm>
              <a:off x="4693" y="1618"/>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4</a:t>
              </a:r>
              <a:endParaRPr lang="en-US" altLang="fr-FR" sz="3200">
                <a:latin typeface="Times New Roman" panose="02020603050405020304" pitchFamily="18" charset="0"/>
              </a:endParaRPr>
            </a:p>
          </p:txBody>
        </p:sp>
        <p:sp>
          <p:nvSpPr>
            <p:cNvPr id="407619" name="Rectangle 67">
              <a:extLst>
                <a:ext uri="{FF2B5EF4-FFF2-40B4-BE49-F238E27FC236}">
                  <a16:creationId xmlns:a16="http://schemas.microsoft.com/office/drawing/2014/main" id="{B28A8E09-6681-48D7-A750-30E18D699F59}"/>
                </a:ext>
              </a:extLst>
            </p:cNvPr>
            <p:cNvSpPr>
              <a:spLocks noChangeArrowheads="1"/>
            </p:cNvSpPr>
            <p:nvPr/>
          </p:nvSpPr>
          <p:spPr bwMode="auto">
            <a:xfrm>
              <a:off x="4600" y="1585"/>
              <a:ext cx="7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20" name="Rectangle 68">
              <a:extLst>
                <a:ext uri="{FF2B5EF4-FFF2-40B4-BE49-F238E27FC236}">
                  <a16:creationId xmlns:a16="http://schemas.microsoft.com/office/drawing/2014/main" id="{2489AAA7-53E9-4811-A22C-225F376984EF}"/>
                </a:ext>
              </a:extLst>
            </p:cNvPr>
            <p:cNvSpPr>
              <a:spLocks noChangeArrowheads="1"/>
            </p:cNvSpPr>
            <p:nvPr/>
          </p:nvSpPr>
          <p:spPr bwMode="auto">
            <a:xfrm>
              <a:off x="4617" y="1596"/>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21" name="Rectangle 69">
              <a:extLst>
                <a:ext uri="{FF2B5EF4-FFF2-40B4-BE49-F238E27FC236}">
                  <a16:creationId xmlns:a16="http://schemas.microsoft.com/office/drawing/2014/main" id="{4426CB83-A2F7-4A3D-8849-0966B42CDEEB}"/>
                </a:ext>
              </a:extLst>
            </p:cNvPr>
            <p:cNvSpPr>
              <a:spLocks noChangeArrowheads="1"/>
            </p:cNvSpPr>
            <p:nvPr/>
          </p:nvSpPr>
          <p:spPr bwMode="auto">
            <a:xfrm>
              <a:off x="4654" y="1621"/>
              <a:ext cx="5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22" name="Rectangle 70">
              <a:extLst>
                <a:ext uri="{FF2B5EF4-FFF2-40B4-BE49-F238E27FC236}">
                  <a16:creationId xmlns:a16="http://schemas.microsoft.com/office/drawing/2014/main" id="{C87B3EDF-3D4E-41F4-88DD-687F6061CE7D}"/>
                </a:ext>
              </a:extLst>
            </p:cNvPr>
            <p:cNvSpPr>
              <a:spLocks noChangeArrowheads="1"/>
            </p:cNvSpPr>
            <p:nvPr/>
          </p:nvSpPr>
          <p:spPr bwMode="auto">
            <a:xfrm>
              <a:off x="4670" y="1633"/>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5</a:t>
              </a:r>
              <a:endParaRPr lang="en-US" altLang="fr-FR" sz="3200">
                <a:latin typeface="Times New Roman" panose="02020603050405020304" pitchFamily="18" charset="0"/>
              </a:endParaRPr>
            </a:p>
          </p:txBody>
        </p:sp>
        <p:sp>
          <p:nvSpPr>
            <p:cNvPr id="407623" name="Rectangle 71">
              <a:extLst>
                <a:ext uri="{FF2B5EF4-FFF2-40B4-BE49-F238E27FC236}">
                  <a16:creationId xmlns:a16="http://schemas.microsoft.com/office/drawing/2014/main" id="{36465B6B-40F1-443B-877B-8BD76112B026}"/>
                </a:ext>
              </a:extLst>
            </p:cNvPr>
            <p:cNvSpPr>
              <a:spLocks noChangeArrowheads="1"/>
            </p:cNvSpPr>
            <p:nvPr/>
          </p:nvSpPr>
          <p:spPr bwMode="auto">
            <a:xfrm>
              <a:off x="4653" y="1546"/>
              <a:ext cx="6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24" name="Rectangle 72">
              <a:extLst>
                <a:ext uri="{FF2B5EF4-FFF2-40B4-BE49-F238E27FC236}">
                  <a16:creationId xmlns:a16="http://schemas.microsoft.com/office/drawing/2014/main" id="{EB693372-8CEE-4491-8BCD-BEA1F4445785}"/>
                </a:ext>
              </a:extLst>
            </p:cNvPr>
            <p:cNvSpPr>
              <a:spLocks noChangeArrowheads="1"/>
            </p:cNvSpPr>
            <p:nvPr/>
          </p:nvSpPr>
          <p:spPr bwMode="auto">
            <a:xfrm>
              <a:off x="4669" y="1557"/>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25" name="Rectangle 73">
              <a:extLst>
                <a:ext uri="{FF2B5EF4-FFF2-40B4-BE49-F238E27FC236}">
                  <a16:creationId xmlns:a16="http://schemas.microsoft.com/office/drawing/2014/main" id="{E351D3CD-7192-4659-8275-994EE9316889}"/>
                </a:ext>
              </a:extLst>
            </p:cNvPr>
            <p:cNvSpPr>
              <a:spLocks noChangeArrowheads="1"/>
            </p:cNvSpPr>
            <p:nvPr/>
          </p:nvSpPr>
          <p:spPr bwMode="auto">
            <a:xfrm>
              <a:off x="4707" y="1582"/>
              <a:ext cx="55"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26" name="Rectangle 74">
              <a:extLst>
                <a:ext uri="{FF2B5EF4-FFF2-40B4-BE49-F238E27FC236}">
                  <a16:creationId xmlns:a16="http://schemas.microsoft.com/office/drawing/2014/main" id="{8C37664D-9969-4BC1-8275-D87DE53C0316}"/>
                </a:ext>
              </a:extLst>
            </p:cNvPr>
            <p:cNvSpPr>
              <a:spLocks noChangeArrowheads="1"/>
            </p:cNvSpPr>
            <p:nvPr/>
          </p:nvSpPr>
          <p:spPr bwMode="auto">
            <a:xfrm>
              <a:off x="4723" y="1594"/>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6</a:t>
              </a:r>
              <a:endParaRPr lang="en-US" altLang="fr-FR" sz="3200">
                <a:latin typeface="Times New Roman" panose="02020603050405020304" pitchFamily="18" charset="0"/>
              </a:endParaRPr>
            </a:p>
          </p:txBody>
        </p:sp>
        <p:sp>
          <p:nvSpPr>
            <p:cNvPr id="407627" name="Rectangle 75">
              <a:extLst>
                <a:ext uri="{FF2B5EF4-FFF2-40B4-BE49-F238E27FC236}">
                  <a16:creationId xmlns:a16="http://schemas.microsoft.com/office/drawing/2014/main" id="{BBDBC33D-0C16-4A5F-B131-B375151EC270}"/>
                </a:ext>
              </a:extLst>
            </p:cNvPr>
            <p:cNvSpPr>
              <a:spLocks noChangeArrowheads="1"/>
            </p:cNvSpPr>
            <p:nvPr/>
          </p:nvSpPr>
          <p:spPr bwMode="auto">
            <a:xfrm>
              <a:off x="4603" y="1580"/>
              <a:ext cx="6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28" name="Rectangle 76">
              <a:extLst>
                <a:ext uri="{FF2B5EF4-FFF2-40B4-BE49-F238E27FC236}">
                  <a16:creationId xmlns:a16="http://schemas.microsoft.com/office/drawing/2014/main" id="{214B4BAD-71B4-404C-BFDF-FF83BC9157EF}"/>
                </a:ext>
              </a:extLst>
            </p:cNvPr>
            <p:cNvSpPr>
              <a:spLocks noChangeArrowheads="1"/>
            </p:cNvSpPr>
            <p:nvPr/>
          </p:nvSpPr>
          <p:spPr bwMode="auto">
            <a:xfrm>
              <a:off x="4619" y="1591"/>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29" name="Rectangle 77">
              <a:extLst>
                <a:ext uri="{FF2B5EF4-FFF2-40B4-BE49-F238E27FC236}">
                  <a16:creationId xmlns:a16="http://schemas.microsoft.com/office/drawing/2014/main" id="{5D6312DB-101F-4888-8DE6-2B5AD37E0282}"/>
                </a:ext>
              </a:extLst>
            </p:cNvPr>
            <p:cNvSpPr>
              <a:spLocks noChangeArrowheads="1"/>
            </p:cNvSpPr>
            <p:nvPr/>
          </p:nvSpPr>
          <p:spPr bwMode="auto">
            <a:xfrm>
              <a:off x="4658" y="1616"/>
              <a:ext cx="54"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30" name="Rectangle 78">
              <a:extLst>
                <a:ext uri="{FF2B5EF4-FFF2-40B4-BE49-F238E27FC236}">
                  <a16:creationId xmlns:a16="http://schemas.microsoft.com/office/drawing/2014/main" id="{DBAC9910-BE69-49D5-8E04-CAFA2CDFA4A7}"/>
                </a:ext>
              </a:extLst>
            </p:cNvPr>
            <p:cNvSpPr>
              <a:spLocks noChangeArrowheads="1"/>
            </p:cNvSpPr>
            <p:nvPr/>
          </p:nvSpPr>
          <p:spPr bwMode="auto">
            <a:xfrm>
              <a:off x="4673" y="1628"/>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7</a:t>
              </a:r>
              <a:endParaRPr lang="en-US" altLang="fr-FR" sz="3200">
                <a:latin typeface="Times New Roman" panose="02020603050405020304" pitchFamily="18" charset="0"/>
              </a:endParaRPr>
            </a:p>
          </p:txBody>
        </p:sp>
        <p:sp>
          <p:nvSpPr>
            <p:cNvPr id="407631" name="Rectangle 79">
              <a:extLst>
                <a:ext uri="{FF2B5EF4-FFF2-40B4-BE49-F238E27FC236}">
                  <a16:creationId xmlns:a16="http://schemas.microsoft.com/office/drawing/2014/main" id="{376AB812-0D68-4E08-B0F7-87E6A4A69408}"/>
                </a:ext>
              </a:extLst>
            </p:cNvPr>
            <p:cNvSpPr>
              <a:spLocks noChangeArrowheads="1"/>
            </p:cNvSpPr>
            <p:nvPr/>
          </p:nvSpPr>
          <p:spPr bwMode="auto">
            <a:xfrm>
              <a:off x="4664" y="1543"/>
              <a:ext cx="6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32" name="Rectangle 80">
              <a:extLst>
                <a:ext uri="{FF2B5EF4-FFF2-40B4-BE49-F238E27FC236}">
                  <a16:creationId xmlns:a16="http://schemas.microsoft.com/office/drawing/2014/main" id="{15425673-C15A-455A-B09C-8D916A933D0D}"/>
                </a:ext>
              </a:extLst>
            </p:cNvPr>
            <p:cNvSpPr>
              <a:spLocks noChangeArrowheads="1"/>
            </p:cNvSpPr>
            <p:nvPr/>
          </p:nvSpPr>
          <p:spPr bwMode="auto">
            <a:xfrm>
              <a:off x="4680" y="1554"/>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33" name="Rectangle 81">
              <a:extLst>
                <a:ext uri="{FF2B5EF4-FFF2-40B4-BE49-F238E27FC236}">
                  <a16:creationId xmlns:a16="http://schemas.microsoft.com/office/drawing/2014/main" id="{9F8D38B9-D644-4E9A-B82B-940CD3A167BD}"/>
                </a:ext>
              </a:extLst>
            </p:cNvPr>
            <p:cNvSpPr>
              <a:spLocks noChangeArrowheads="1"/>
            </p:cNvSpPr>
            <p:nvPr/>
          </p:nvSpPr>
          <p:spPr bwMode="auto">
            <a:xfrm>
              <a:off x="4718" y="1579"/>
              <a:ext cx="55"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34" name="Rectangle 82">
              <a:extLst>
                <a:ext uri="{FF2B5EF4-FFF2-40B4-BE49-F238E27FC236}">
                  <a16:creationId xmlns:a16="http://schemas.microsoft.com/office/drawing/2014/main" id="{18AA392A-2ACF-42A1-9231-8E7AEC0158C5}"/>
                </a:ext>
              </a:extLst>
            </p:cNvPr>
            <p:cNvSpPr>
              <a:spLocks noChangeArrowheads="1"/>
            </p:cNvSpPr>
            <p:nvPr/>
          </p:nvSpPr>
          <p:spPr bwMode="auto">
            <a:xfrm>
              <a:off x="4734" y="1591"/>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8</a:t>
              </a:r>
              <a:endParaRPr lang="en-US" altLang="fr-FR" sz="3200">
                <a:latin typeface="Times New Roman" panose="02020603050405020304" pitchFamily="18" charset="0"/>
              </a:endParaRPr>
            </a:p>
          </p:txBody>
        </p:sp>
        <p:sp>
          <p:nvSpPr>
            <p:cNvPr id="407635" name="Rectangle 83">
              <a:extLst>
                <a:ext uri="{FF2B5EF4-FFF2-40B4-BE49-F238E27FC236}">
                  <a16:creationId xmlns:a16="http://schemas.microsoft.com/office/drawing/2014/main" id="{9F7079AE-CA9A-4D92-9300-693FC405009E}"/>
                </a:ext>
              </a:extLst>
            </p:cNvPr>
            <p:cNvSpPr>
              <a:spLocks noChangeArrowheads="1"/>
            </p:cNvSpPr>
            <p:nvPr/>
          </p:nvSpPr>
          <p:spPr bwMode="auto">
            <a:xfrm>
              <a:off x="4651" y="1572"/>
              <a:ext cx="6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36" name="Rectangle 84">
              <a:extLst>
                <a:ext uri="{FF2B5EF4-FFF2-40B4-BE49-F238E27FC236}">
                  <a16:creationId xmlns:a16="http://schemas.microsoft.com/office/drawing/2014/main" id="{AB1BAD4D-123E-43E8-8042-35AB6BEED297}"/>
                </a:ext>
              </a:extLst>
            </p:cNvPr>
            <p:cNvSpPr>
              <a:spLocks noChangeArrowheads="1"/>
            </p:cNvSpPr>
            <p:nvPr/>
          </p:nvSpPr>
          <p:spPr bwMode="auto">
            <a:xfrm>
              <a:off x="4667" y="1582"/>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37" name="Rectangle 85">
              <a:extLst>
                <a:ext uri="{FF2B5EF4-FFF2-40B4-BE49-F238E27FC236}">
                  <a16:creationId xmlns:a16="http://schemas.microsoft.com/office/drawing/2014/main" id="{59CC9BB6-AC02-400C-BD1E-485EF4565A98}"/>
                </a:ext>
              </a:extLst>
            </p:cNvPr>
            <p:cNvSpPr>
              <a:spLocks noChangeArrowheads="1"/>
            </p:cNvSpPr>
            <p:nvPr/>
          </p:nvSpPr>
          <p:spPr bwMode="auto">
            <a:xfrm>
              <a:off x="4705" y="1608"/>
              <a:ext cx="5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38" name="Rectangle 86">
              <a:extLst>
                <a:ext uri="{FF2B5EF4-FFF2-40B4-BE49-F238E27FC236}">
                  <a16:creationId xmlns:a16="http://schemas.microsoft.com/office/drawing/2014/main" id="{95D8285C-4A59-4E8C-A6B7-4E5D24D73500}"/>
                </a:ext>
              </a:extLst>
            </p:cNvPr>
            <p:cNvSpPr>
              <a:spLocks noChangeArrowheads="1"/>
            </p:cNvSpPr>
            <p:nvPr/>
          </p:nvSpPr>
          <p:spPr bwMode="auto">
            <a:xfrm>
              <a:off x="4722" y="1619"/>
              <a:ext cx="2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9</a:t>
              </a:r>
              <a:endParaRPr lang="en-US" altLang="fr-FR" sz="3200">
                <a:latin typeface="Times New Roman" panose="02020603050405020304" pitchFamily="18" charset="0"/>
              </a:endParaRPr>
            </a:p>
          </p:txBody>
        </p:sp>
        <p:grpSp>
          <p:nvGrpSpPr>
            <p:cNvPr id="407639" name="Group 87">
              <a:extLst>
                <a:ext uri="{FF2B5EF4-FFF2-40B4-BE49-F238E27FC236}">
                  <a16:creationId xmlns:a16="http://schemas.microsoft.com/office/drawing/2014/main" id="{2A738133-A2C7-480E-8817-DEA9EAF5D972}"/>
                </a:ext>
              </a:extLst>
            </p:cNvPr>
            <p:cNvGrpSpPr>
              <a:grpSpLocks/>
            </p:cNvGrpSpPr>
            <p:nvPr/>
          </p:nvGrpSpPr>
          <p:grpSpPr bwMode="auto">
            <a:xfrm>
              <a:off x="4630" y="1591"/>
              <a:ext cx="131" cy="116"/>
              <a:chOff x="4340" y="2805"/>
              <a:chExt cx="174" cy="154"/>
            </a:xfrm>
          </p:grpSpPr>
          <p:sp>
            <p:nvSpPr>
              <p:cNvPr id="407640" name="Rectangle 88">
                <a:extLst>
                  <a:ext uri="{FF2B5EF4-FFF2-40B4-BE49-F238E27FC236}">
                    <a16:creationId xmlns:a16="http://schemas.microsoft.com/office/drawing/2014/main" id="{341CA295-9F1D-40F2-9BED-25BCBA10B74A}"/>
                  </a:ext>
                </a:extLst>
              </p:cNvPr>
              <p:cNvSpPr>
                <a:spLocks noChangeArrowheads="1"/>
              </p:cNvSpPr>
              <p:nvPr/>
            </p:nvSpPr>
            <p:spPr bwMode="auto">
              <a:xfrm>
                <a:off x="4340" y="2805"/>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41" name="Rectangle 89">
                <a:extLst>
                  <a:ext uri="{FF2B5EF4-FFF2-40B4-BE49-F238E27FC236}">
                    <a16:creationId xmlns:a16="http://schemas.microsoft.com/office/drawing/2014/main" id="{637031D1-D360-41E4-A4AE-09B8A9971738}"/>
                  </a:ext>
                </a:extLst>
              </p:cNvPr>
              <p:cNvSpPr>
                <a:spLocks noChangeArrowheads="1"/>
              </p:cNvSpPr>
              <p:nvPr/>
            </p:nvSpPr>
            <p:spPr bwMode="auto">
              <a:xfrm>
                <a:off x="4363" y="2819"/>
                <a:ext cx="45"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800">
                    <a:solidFill>
                      <a:srgbClr val="000000"/>
                    </a:solidFill>
                  </a:rPr>
                  <a:t>B</a:t>
                </a:r>
                <a:endParaRPr lang="en-US" altLang="fr-FR" sz="3200">
                  <a:latin typeface="Times New Roman" panose="02020603050405020304" pitchFamily="18" charset="0"/>
                </a:endParaRPr>
              </a:p>
            </p:txBody>
          </p:sp>
          <p:sp>
            <p:nvSpPr>
              <p:cNvPr id="407642" name="Rectangle 90">
                <a:extLst>
                  <a:ext uri="{FF2B5EF4-FFF2-40B4-BE49-F238E27FC236}">
                    <a16:creationId xmlns:a16="http://schemas.microsoft.com/office/drawing/2014/main" id="{E2DFAD7B-C7B9-45E8-8F7F-4EF840402A1B}"/>
                  </a:ext>
                </a:extLst>
              </p:cNvPr>
              <p:cNvSpPr>
                <a:spLocks noChangeArrowheads="1"/>
              </p:cNvSpPr>
              <p:nvPr/>
            </p:nvSpPr>
            <p:spPr bwMode="auto">
              <a:xfrm>
                <a:off x="4412" y="2853"/>
                <a:ext cx="10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43" name="Rectangle 91">
                <a:extLst>
                  <a:ext uri="{FF2B5EF4-FFF2-40B4-BE49-F238E27FC236}">
                    <a16:creationId xmlns:a16="http://schemas.microsoft.com/office/drawing/2014/main" id="{90C56DA5-E173-46CD-9FC9-85F93E5B4298}"/>
                  </a:ext>
                </a:extLst>
              </p:cNvPr>
              <p:cNvSpPr>
                <a:spLocks noChangeArrowheads="1"/>
              </p:cNvSpPr>
              <p:nvPr/>
            </p:nvSpPr>
            <p:spPr bwMode="auto">
              <a:xfrm>
                <a:off x="4435" y="2869"/>
                <a:ext cx="7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10</a:t>
                </a:r>
                <a:endParaRPr lang="en-US" altLang="fr-FR" sz="3200">
                  <a:latin typeface="Times New Roman" panose="02020603050405020304" pitchFamily="18" charset="0"/>
                </a:endParaRPr>
              </a:p>
            </p:txBody>
          </p:sp>
        </p:grpSp>
      </p:grpSp>
      <p:grpSp>
        <p:nvGrpSpPr>
          <p:cNvPr id="407644" name="Group 92">
            <a:extLst>
              <a:ext uri="{FF2B5EF4-FFF2-40B4-BE49-F238E27FC236}">
                <a16:creationId xmlns:a16="http://schemas.microsoft.com/office/drawing/2014/main" id="{7830589E-D97D-46D7-8775-1C6D8B414C0B}"/>
              </a:ext>
            </a:extLst>
          </p:cNvPr>
          <p:cNvGrpSpPr>
            <a:grpSpLocks/>
          </p:cNvGrpSpPr>
          <p:nvPr/>
        </p:nvGrpSpPr>
        <p:grpSpPr bwMode="auto">
          <a:xfrm>
            <a:off x="2476500" y="1676401"/>
            <a:ext cx="2408238" cy="1389063"/>
            <a:chOff x="768" y="1056"/>
            <a:chExt cx="1365" cy="875"/>
          </a:xfrm>
        </p:grpSpPr>
        <p:sp>
          <p:nvSpPr>
            <p:cNvPr id="407645" name="Rectangle 93">
              <a:extLst>
                <a:ext uri="{FF2B5EF4-FFF2-40B4-BE49-F238E27FC236}">
                  <a16:creationId xmlns:a16="http://schemas.microsoft.com/office/drawing/2014/main" id="{AC4B3D39-B30F-4695-9381-5107248BD84A}"/>
                </a:ext>
              </a:extLst>
            </p:cNvPr>
            <p:cNvSpPr>
              <a:spLocks noChangeArrowheads="1"/>
            </p:cNvSpPr>
            <p:nvPr/>
          </p:nvSpPr>
          <p:spPr bwMode="auto">
            <a:xfrm>
              <a:off x="768" y="1056"/>
              <a:ext cx="1360" cy="34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46" name="Rectangle 94">
              <a:extLst>
                <a:ext uri="{FF2B5EF4-FFF2-40B4-BE49-F238E27FC236}">
                  <a16:creationId xmlns:a16="http://schemas.microsoft.com/office/drawing/2014/main" id="{6BE803B1-8552-4E4E-9622-A58864C8C14A}"/>
                </a:ext>
              </a:extLst>
            </p:cNvPr>
            <p:cNvSpPr>
              <a:spLocks noChangeArrowheads="1"/>
            </p:cNvSpPr>
            <p:nvPr/>
          </p:nvSpPr>
          <p:spPr bwMode="auto">
            <a:xfrm>
              <a:off x="768" y="1394"/>
              <a:ext cx="1360" cy="5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47" name="Freeform 95">
              <a:extLst>
                <a:ext uri="{FF2B5EF4-FFF2-40B4-BE49-F238E27FC236}">
                  <a16:creationId xmlns:a16="http://schemas.microsoft.com/office/drawing/2014/main" id="{BBB33C85-185E-403B-8765-873E845FDD4E}"/>
                </a:ext>
              </a:extLst>
            </p:cNvPr>
            <p:cNvSpPr>
              <a:spLocks/>
            </p:cNvSpPr>
            <p:nvPr/>
          </p:nvSpPr>
          <p:spPr bwMode="auto">
            <a:xfrm>
              <a:off x="1034" y="1400"/>
              <a:ext cx="1099" cy="531"/>
            </a:xfrm>
            <a:custGeom>
              <a:avLst/>
              <a:gdLst>
                <a:gd name="T0" fmla="*/ 0 w 4339"/>
                <a:gd name="T1" fmla="*/ 0 h 2096"/>
                <a:gd name="T2" fmla="*/ 2079 w 4339"/>
                <a:gd name="T3" fmla="*/ 0 h 2096"/>
                <a:gd name="T4" fmla="*/ 4339 w 4339"/>
                <a:gd name="T5" fmla="*/ 818 h 2096"/>
                <a:gd name="T6" fmla="*/ 4339 w 4339"/>
                <a:gd name="T7" fmla="*/ 2096 h 2096"/>
                <a:gd name="T8" fmla="*/ 0 w 4339"/>
                <a:gd name="T9" fmla="*/ 0 h 2096"/>
              </a:gdLst>
              <a:ahLst/>
              <a:cxnLst>
                <a:cxn ang="0">
                  <a:pos x="T0" y="T1"/>
                </a:cxn>
                <a:cxn ang="0">
                  <a:pos x="T2" y="T3"/>
                </a:cxn>
                <a:cxn ang="0">
                  <a:pos x="T4" y="T5"/>
                </a:cxn>
                <a:cxn ang="0">
                  <a:pos x="T6" y="T7"/>
                </a:cxn>
                <a:cxn ang="0">
                  <a:pos x="T8" y="T9"/>
                </a:cxn>
              </a:cxnLst>
              <a:rect l="0" t="0" r="r" b="b"/>
              <a:pathLst>
                <a:path w="4339" h="2096">
                  <a:moveTo>
                    <a:pt x="0" y="0"/>
                  </a:moveTo>
                  <a:lnTo>
                    <a:pt x="2079" y="0"/>
                  </a:lnTo>
                  <a:lnTo>
                    <a:pt x="4339" y="818"/>
                  </a:lnTo>
                  <a:lnTo>
                    <a:pt x="4339" y="2096"/>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648" name="Line 96">
              <a:extLst>
                <a:ext uri="{FF2B5EF4-FFF2-40B4-BE49-F238E27FC236}">
                  <a16:creationId xmlns:a16="http://schemas.microsoft.com/office/drawing/2014/main" id="{20297125-70BF-43F1-BC27-2B3098707F9D}"/>
                </a:ext>
              </a:extLst>
            </p:cNvPr>
            <p:cNvSpPr>
              <a:spLocks noChangeShapeType="1"/>
            </p:cNvSpPr>
            <p:nvPr/>
          </p:nvSpPr>
          <p:spPr bwMode="auto">
            <a:xfrm>
              <a:off x="1313" y="1406"/>
              <a:ext cx="818" cy="351"/>
            </a:xfrm>
            <a:prstGeom prst="line">
              <a:avLst/>
            </a:prstGeom>
            <a:noFill/>
            <a:ln w="4763">
              <a:solidFill>
                <a:srgbClr val="FAFD00"/>
              </a:solidFill>
              <a:round/>
              <a:headEnd/>
              <a:tailEnd/>
            </a:ln>
            <a:extLst>
              <a:ext uri="{909E8E84-426E-40DD-AFC4-6F175D3DCCD1}">
                <a14:hiddenFill xmlns:a14="http://schemas.microsoft.com/office/drawing/2010/main">
                  <a:noFill/>
                </a14:hiddenFill>
              </a:ext>
            </a:extLst>
          </p:spPr>
          <p:txBody>
            <a:bodyPr/>
            <a:lstStyle/>
            <a:p>
              <a:endParaRPr lang="fr-FR"/>
            </a:p>
          </p:txBody>
        </p:sp>
        <p:grpSp>
          <p:nvGrpSpPr>
            <p:cNvPr id="407649" name="Group 97">
              <a:extLst>
                <a:ext uri="{FF2B5EF4-FFF2-40B4-BE49-F238E27FC236}">
                  <a16:creationId xmlns:a16="http://schemas.microsoft.com/office/drawing/2014/main" id="{5052AA80-CAC2-42D2-9FC8-127629E0E631}"/>
                </a:ext>
              </a:extLst>
            </p:cNvPr>
            <p:cNvGrpSpPr>
              <a:grpSpLocks/>
            </p:cNvGrpSpPr>
            <p:nvPr/>
          </p:nvGrpSpPr>
          <p:grpSpPr bwMode="auto">
            <a:xfrm>
              <a:off x="1633" y="1428"/>
              <a:ext cx="111" cy="116"/>
              <a:chOff x="4238" y="1303"/>
              <a:chExt cx="146" cy="153"/>
            </a:xfrm>
          </p:grpSpPr>
          <p:sp>
            <p:nvSpPr>
              <p:cNvPr id="407650" name="Rectangle 98">
                <a:extLst>
                  <a:ext uri="{FF2B5EF4-FFF2-40B4-BE49-F238E27FC236}">
                    <a16:creationId xmlns:a16="http://schemas.microsoft.com/office/drawing/2014/main" id="{8021F646-78E9-4EAD-88D7-FD225402375A}"/>
                  </a:ext>
                </a:extLst>
              </p:cNvPr>
              <p:cNvSpPr>
                <a:spLocks noChangeArrowheads="1"/>
              </p:cNvSpPr>
              <p:nvPr/>
            </p:nvSpPr>
            <p:spPr bwMode="auto">
              <a:xfrm>
                <a:off x="4238" y="1303"/>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51" name="Rectangle 99">
                <a:extLst>
                  <a:ext uri="{FF2B5EF4-FFF2-40B4-BE49-F238E27FC236}">
                    <a16:creationId xmlns:a16="http://schemas.microsoft.com/office/drawing/2014/main" id="{E6D0CA14-A669-4325-BE35-981BFC60431C}"/>
                  </a:ext>
                </a:extLst>
              </p:cNvPr>
              <p:cNvSpPr>
                <a:spLocks noChangeArrowheads="1"/>
              </p:cNvSpPr>
              <p:nvPr/>
            </p:nvSpPr>
            <p:spPr bwMode="auto">
              <a:xfrm>
                <a:off x="4260" y="1318"/>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52" name="Rectangle 100">
                <a:extLst>
                  <a:ext uri="{FF2B5EF4-FFF2-40B4-BE49-F238E27FC236}">
                    <a16:creationId xmlns:a16="http://schemas.microsoft.com/office/drawing/2014/main" id="{64600C1B-F258-4232-A162-F2E47500ADC9}"/>
                  </a:ext>
                </a:extLst>
              </p:cNvPr>
              <p:cNvSpPr>
                <a:spLocks noChangeArrowheads="1"/>
              </p:cNvSpPr>
              <p:nvPr/>
            </p:nvSpPr>
            <p:spPr bwMode="auto">
              <a:xfrm>
                <a:off x="4310" y="1351"/>
                <a:ext cx="7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53" name="Rectangle 101">
                <a:extLst>
                  <a:ext uri="{FF2B5EF4-FFF2-40B4-BE49-F238E27FC236}">
                    <a16:creationId xmlns:a16="http://schemas.microsoft.com/office/drawing/2014/main" id="{897336FB-8D5D-44E1-9C9C-AD0C295DDB04}"/>
                  </a:ext>
                </a:extLst>
              </p:cNvPr>
              <p:cNvSpPr>
                <a:spLocks noChangeArrowheads="1"/>
              </p:cNvSpPr>
              <p:nvPr/>
            </p:nvSpPr>
            <p:spPr bwMode="auto">
              <a:xfrm>
                <a:off x="4331" y="1366"/>
                <a:ext cx="3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1</a:t>
                </a:r>
                <a:endParaRPr lang="en-US" altLang="fr-FR" sz="3200">
                  <a:latin typeface="Times New Roman" panose="02020603050405020304" pitchFamily="18" charset="0"/>
                </a:endParaRPr>
              </a:p>
            </p:txBody>
          </p:sp>
        </p:grpSp>
        <p:grpSp>
          <p:nvGrpSpPr>
            <p:cNvPr id="407654" name="Group 102">
              <a:extLst>
                <a:ext uri="{FF2B5EF4-FFF2-40B4-BE49-F238E27FC236}">
                  <a16:creationId xmlns:a16="http://schemas.microsoft.com/office/drawing/2014/main" id="{047624B7-697D-4492-8BD5-191A394CB83B}"/>
                </a:ext>
              </a:extLst>
            </p:cNvPr>
            <p:cNvGrpSpPr>
              <a:grpSpLocks/>
            </p:cNvGrpSpPr>
            <p:nvPr/>
          </p:nvGrpSpPr>
          <p:grpSpPr bwMode="auto">
            <a:xfrm>
              <a:off x="1667" y="1661"/>
              <a:ext cx="110" cy="116"/>
              <a:chOff x="4282" y="1609"/>
              <a:chExt cx="145" cy="152"/>
            </a:xfrm>
          </p:grpSpPr>
          <p:sp>
            <p:nvSpPr>
              <p:cNvPr id="407655" name="Rectangle 103">
                <a:extLst>
                  <a:ext uri="{FF2B5EF4-FFF2-40B4-BE49-F238E27FC236}">
                    <a16:creationId xmlns:a16="http://schemas.microsoft.com/office/drawing/2014/main" id="{ED8C25E8-1E16-48DF-9624-A11252E6AFF9}"/>
                  </a:ext>
                </a:extLst>
              </p:cNvPr>
              <p:cNvSpPr>
                <a:spLocks noChangeArrowheads="1"/>
              </p:cNvSpPr>
              <p:nvPr/>
            </p:nvSpPr>
            <p:spPr bwMode="auto">
              <a:xfrm>
                <a:off x="4282" y="1609"/>
                <a:ext cx="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56" name="Rectangle 104">
                <a:extLst>
                  <a:ext uri="{FF2B5EF4-FFF2-40B4-BE49-F238E27FC236}">
                    <a16:creationId xmlns:a16="http://schemas.microsoft.com/office/drawing/2014/main" id="{668046D3-0928-4162-9436-F8AA1291C07D}"/>
                  </a:ext>
                </a:extLst>
              </p:cNvPr>
              <p:cNvSpPr>
                <a:spLocks noChangeArrowheads="1"/>
              </p:cNvSpPr>
              <p:nvPr/>
            </p:nvSpPr>
            <p:spPr bwMode="auto">
              <a:xfrm>
                <a:off x="4305" y="1623"/>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57" name="Rectangle 105">
                <a:extLst>
                  <a:ext uri="{FF2B5EF4-FFF2-40B4-BE49-F238E27FC236}">
                    <a16:creationId xmlns:a16="http://schemas.microsoft.com/office/drawing/2014/main" id="{C18149B1-0002-4EC4-B915-F04442BCAB57}"/>
                  </a:ext>
                </a:extLst>
              </p:cNvPr>
              <p:cNvSpPr>
                <a:spLocks noChangeArrowheads="1"/>
              </p:cNvSpPr>
              <p:nvPr/>
            </p:nvSpPr>
            <p:spPr bwMode="auto">
              <a:xfrm>
                <a:off x="4354" y="1658"/>
                <a:ext cx="7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58" name="Rectangle 106">
                <a:extLst>
                  <a:ext uri="{FF2B5EF4-FFF2-40B4-BE49-F238E27FC236}">
                    <a16:creationId xmlns:a16="http://schemas.microsoft.com/office/drawing/2014/main" id="{86F74E19-AFF3-4B87-AB6A-7DA936A1E22A}"/>
                  </a:ext>
                </a:extLst>
              </p:cNvPr>
              <p:cNvSpPr>
                <a:spLocks noChangeArrowheads="1"/>
              </p:cNvSpPr>
              <p:nvPr/>
            </p:nvSpPr>
            <p:spPr bwMode="auto">
              <a:xfrm>
                <a:off x="4376" y="1672"/>
                <a:ext cx="3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2</a:t>
                </a:r>
                <a:endParaRPr lang="en-US" altLang="fr-FR" sz="3200">
                  <a:latin typeface="Times New Roman" panose="02020603050405020304" pitchFamily="18" charset="0"/>
                </a:endParaRPr>
              </a:p>
            </p:txBody>
          </p:sp>
        </p:grpSp>
        <p:grpSp>
          <p:nvGrpSpPr>
            <p:cNvPr id="407659" name="Group 107">
              <a:extLst>
                <a:ext uri="{FF2B5EF4-FFF2-40B4-BE49-F238E27FC236}">
                  <a16:creationId xmlns:a16="http://schemas.microsoft.com/office/drawing/2014/main" id="{B55177EC-9E6E-4552-B7A9-64B1C31176C5}"/>
                </a:ext>
              </a:extLst>
            </p:cNvPr>
            <p:cNvGrpSpPr>
              <a:grpSpLocks/>
            </p:cNvGrpSpPr>
            <p:nvPr/>
          </p:nvGrpSpPr>
          <p:grpSpPr bwMode="auto">
            <a:xfrm>
              <a:off x="1598" y="1553"/>
              <a:ext cx="110" cy="115"/>
              <a:chOff x="4192" y="1468"/>
              <a:chExt cx="145" cy="151"/>
            </a:xfrm>
          </p:grpSpPr>
          <p:sp>
            <p:nvSpPr>
              <p:cNvPr id="407660" name="Rectangle 108">
                <a:extLst>
                  <a:ext uri="{FF2B5EF4-FFF2-40B4-BE49-F238E27FC236}">
                    <a16:creationId xmlns:a16="http://schemas.microsoft.com/office/drawing/2014/main" id="{2D50D447-F46F-46BB-88CC-F5E26FA57E97}"/>
                  </a:ext>
                </a:extLst>
              </p:cNvPr>
              <p:cNvSpPr>
                <a:spLocks noChangeArrowheads="1"/>
              </p:cNvSpPr>
              <p:nvPr/>
            </p:nvSpPr>
            <p:spPr bwMode="auto">
              <a:xfrm>
                <a:off x="4192" y="1468"/>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61" name="Rectangle 109">
                <a:extLst>
                  <a:ext uri="{FF2B5EF4-FFF2-40B4-BE49-F238E27FC236}">
                    <a16:creationId xmlns:a16="http://schemas.microsoft.com/office/drawing/2014/main" id="{6554F79A-88DF-4AC5-BA8F-270D6D708058}"/>
                  </a:ext>
                </a:extLst>
              </p:cNvPr>
              <p:cNvSpPr>
                <a:spLocks noChangeArrowheads="1"/>
              </p:cNvSpPr>
              <p:nvPr/>
            </p:nvSpPr>
            <p:spPr bwMode="auto">
              <a:xfrm>
                <a:off x="4213" y="1481"/>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62" name="Rectangle 110">
                <a:extLst>
                  <a:ext uri="{FF2B5EF4-FFF2-40B4-BE49-F238E27FC236}">
                    <a16:creationId xmlns:a16="http://schemas.microsoft.com/office/drawing/2014/main" id="{46B5EC8F-E7FD-4827-89C5-EDE9875E85EF}"/>
                  </a:ext>
                </a:extLst>
              </p:cNvPr>
              <p:cNvSpPr>
                <a:spLocks noChangeArrowheads="1"/>
              </p:cNvSpPr>
              <p:nvPr/>
            </p:nvSpPr>
            <p:spPr bwMode="auto">
              <a:xfrm>
                <a:off x="4264" y="1516"/>
                <a:ext cx="7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63" name="Rectangle 111">
                <a:extLst>
                  <a:ext uri="{FF2B5EF4-FFF2-40B4-BE49-F238E27FC236}">
                    <a16:creationId xmlns:a16="http://schemas.microsoft.com/office/drawing/2014/main" id="{72AF7C6D-67CA-4B4A-ABB9-7350EB19FBAF}"/>
                  </a:ext>
                </a:extLst>
              </p:cNvPr>
              <p:cNvSpPr>
                <a:spLocks noChangeArrowheads="1"/>
              </p:cNvSpPr>
              <p:nvPr/>
            </p:nvSpPr>
            <p:spPr bwMode="auto">
              <a:xfrm>
                <a:off x="4285" y="1530"/>
                <a:ext cx="3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3</a:t>
                </a:r>
                <a:endParaRPr lang="en-US" altLang="fr-FR" sz="3200">
                  <a:latin typeface="Times New Roman" panose="02020603050405020304" pitchFamily="18" charset="0"/>
                </a:endParaRPr>
              </a:p>
            </p:txBody>
          </p:sp>
        </p:grpSp>
        <p:grpSp>
          <p:nvGrpSpPr>
            <p:cNvPr id="407664" name="Group 112">
              <a:extLst>
                <a:ext uri="{FF2B5EF4-FFF2-40B4-BE49-F238E27FC236}">
                  <a16:creationId xmlns:a16="http://schemas.microsoft.com/office/drawing/2014/main" id="{627DA835-AFEA-44C6-BE08-64E26B6818B9}"/>
                </a:ext>
              </a:extLst>
            </p:cNvPr>
            <p:cNvGrpSpPr>
              <a:grpSpLocks/>
            </p:cNvGrpSpPr>
            <p:nvPr/>
          </p:nvGrpSpPr>
          <p:grpSpPr bwMode="auto">
            <a:xfrm>
              <a:off x="1785" y="1672"/>
              <a:ext cx="110" cy="116"/>
              <a:chOff x="4438" y="1623"/>
              <a:chExt cx="145" cy="152"/>
            </a:xfrm>
          </p:grpSpPr>
          <p:sp>
            <p:nvSpPr>
              <p:cNvPr id="407665" name="Rectangle 113">
                <a:extLst>
                  <a:ext uri="{FF2B5EF4-FFF2-40B4-BE49-F238E27FC236}">
                    <a16:creationId xmlns:a16="http://schemas.microsoft.com/office/drawing/2014/main" id="{617A531A-073D-4010-B085-931E78AC0769}"/>
                  </a:ext>
                </a:extLst>
              </p:cNvPr>
              <p:cNvSpPr>
                <a:spLocks noChangeArrowheads="1"/>
              </p:cNvSpPr>
              <p:nvPr/>
            </p:nvSpPr>
            <p:spPr bwMode="auto">
              <a:xfrm>
                <a:off x="4438" y="1623"/>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66" name="Rectangle 114">
                <a:extLst>
                  <a:ext uri="{FF2B5EF4-FFF2-40B4-BE49-F238E27FC236}">
                    <a16:creationId xmlns:a16="http://schemas.microsoft.com/office/drawing/2014/main" id="{A6B3985F-956C-4991-A971-5B7501494A81}"/>
                  </a:ext>
                </a:extLst>
              </p:cNvPr>
              <p:cNvSpPr>
                <a:spLocks noChangeArrowheads="1"/>
              </p:cNvSpPr>
              <p:nvPr/>
            </p:nvSpPr>
            <p:spPr bwMode="auto">
              <a:xfrm>
                <a:off x="4460" y="1638"/>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67" name="Rectangle 115">
                <a:extLst>
                  <a:ext uri="{FF2B5EF4-FFF2-40B4-BE49-F238E27FC236}">
                    <a16:creationId xmlns:a16="http://schemas.microsoft.com/office/drawing/2014/main" id="{1053C8CE-E43A-4EF0-A8F5-8F6B82818C41}"/>
                  </a:ext>
                </a:extLst>
              </p:cNvPr>
              <p:cNvSpPr>
                <a:spLocks noChangeArrowheads="1"/>
              </p:cNvSpPr>
              <p:nvPr/>
            </p:nvSpPr>
            <p:spPr bwMode="auto">
              <a:xfrm>
                <a:off x="4510" y="1671"/>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68" name="Rectangle 116">
                <a:extLst>
                  <a:ext uri="{FF2B5EF4-FFF2-40B4-BE49-F238E27FC236}">
                    <a16:creationId xmlns:a16="http://schemas.microsoft.com/office/drawing/2014/main" id="{3C842780-B3AD-4E55-88D0-75C8A7D9FEC4}"/>
                  </a:ext>
                </a:extLst>
              </p:cNvPr>
              <p:cNvSpPr>
                <a:spLocks noChangeArrowheads="1"/>
              </p:cNvSpPr>
              <p:nvPr/>
            </p:nvSpPr>
            <p:spPr bwMode="auto">
              <a:xfrm>
                <a:off x="4531" y="1686"/>
                <a:ext cx="3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4</a:t>
                </a:r>
                <a:endParaRPr lang="en-US" altLang="fr-FR" sz="3200">
                  <a:latin typeface="Times New Roman" panose="02020603050405020304" pitchFamily="18" charset="0"/>
                </a:endParaRPr>
              </a:p>
            </p:txBody>
          </p:sp>
        </p:grpSp>
        <p:grpSp>
          <p:nvGrpSpPr>
            <p:cNvPr id="407669" name="Group 117">
              <a:extLst>
                <a:ext uri="{FF2B5EF4-FFF2-40B4-BE49-F238E27FC236}">
                  <a16:creationId xmlns:a16="http://schemas.microsoft.com/office/drawing/2014/main" id="{C8717D73-53EF-448D-9D28-E82A33B0B71E}"/>
                </a:ext>
              </a:extLst>
            </p:cNvPr>
            <p:cNvGrpSpPr>
              <a:grpSpLocks/>
            </p:cNvGrpSpPr>
            <p:nvPr/>
          </p:nvGrpSpPr>
          <p:grpSpPr bwMode="auto">
            <a:xfrm>
              <a:off x="1806" y="1487"/>
              <a:ext cx="114" cy="118"/>
              <a:chOff x="4465" y="1381"/>
              <a:chExt cx="151" cy="155"/>
            </a:xfrm>
          </p:grpSpPr>
          <p:sp>
            <p:nvSpPr>
              <p:cNvPr id="407670" name="Rectangle 118">
                <a:extLst>
                  <a:ext uri="{FF2B5EF4-FFF2-40B4-BE49-F238E27FC236}">
                    <a16:creationId xmlns:a16="http://schemas.microsoft.com/office/drawing/2014/main" id="{DAE905D1-D600-486C-9B8B-169E9EDEFDC2}"/>
                  </a:ext>
                </a:extLst>
              </p:cNvPr>
              <p:cNvSpPr>
                <a:spLocks noChangeArrowheads="1"/>
              </p:cNvSpPr>
              <p:nvPr/>
            </p:nvSpPr>
            <p:spPr bwMode="auto">
              <a:xfrm>
                <a:off x="4465" y="1381"/>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71" name="Rectangle 119">
                <a:extLst>
                  <a:ext uri="{FF2B5EF4-FFF2-40B4-BE49-F238E27FC236}">
                    <a16:creationId xmlns:a16="http://schemas.microsoft.com/office/drawing/2014/main" id="{D168E278-8EDF-4D09-9BC2-E0A08D85CFEF}"/>
                  </a:ext>
                </a:extLst>
              </p:cNvPr>
              <p:cNvSpPr>
                <a:spLocks noChangeArrowheads="1"/>
              </p:cNvSpPr>
              <p:nvPr/>
            </p:nvSpPr>
            <p:spPr bwMode="auto">
              <a:xfrm>
                <a:off x="4488" y="1394"/>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72" name="Rectangle 120">
                <a:extLst>
                  <a:ext uri="{FF2B5EF4-FFF2-40B4-BE49-F238E27FC236}">
                    <a16:creationId xmlns:a16="http://schemas.microsoft.com/office/drawing/2014/main" id="{82D7DB25-99B0-4695-84DD-240120F04FF6}"/>
                  </a:ext>
                </a:extLst>
              </p:cNvPr>
              <p:cNvSpPr>
                <a:spLocks noChangeArrowheads="1"/>
              </p:cNvSpPr>
              <p:nvPr/>
            </p:nvSpPr>
            <p:spPr bwMode="auto">
              <a:xfrm>
                <a:off x="4543" y="1432"/>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73" name="Rectangle 121">
                <a:extLst>
                  <a:ext uri="{FF2B5EF4-FFF2-40B4-BE49-F238E27FC236}">
                    <a16:creationId xmlns:a16="http://schemas.microsoft.com/office/drawing/2014/main" id="{BB692173-22BA-4203-ACDB-B83B58872481}"/>
                  </a:ext>
                </a:extLst>
              </p:cNvPr>
              <p:cNvSpPr>
                <a:spLocks noChangeArrowheads="1"/>
              </p:cNvSpPr>
              <p:nvPr/>
            </p:nvSpPr>
            <p:spPr bwMode="auto">
              <a:xfrm>
                <a:off x="4564" y="1447"/>
                <a:ext cx="3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5</a:t>
                </a:r>
                <a:endParaRPr lang="en-US" altLang="fr-FR" sz="3200">
                  <a:latin typeface="Times New Roman" panose="02020603050405020304" pitchFamily="18" charset="0"/>
                </a:endParaRPr>
              </a:p>
            </p:txBody>
          </p:sp>
        </p:grpSp>
        <p:grpSp>
          <p:nvGrpSpPr>
            <p:cNvPr id="407674" name="Group 122">
              <a:extLst>
                <a:ext uri="{FF2B5EF4-FFF2-40B4-BE49-F238E27FC236}">
                  <a16:creationId xmlns:a16="http://schemas.microsoft.com/office/drawing/2014/main" id="{FA8CFD9C-0E32-4FD0-A9AF-80EC06B9E372}"/>
                </a:ext>
              </a:extLst>
            </p:cNvPr>
            <p:cNvGrpSpPr>
              <a:grpSpLocks/>
            </p:cNvGrpSpPr>
            <p:nvPr/>
          </p:nvGrpSpPr>
          <p:grpSpPr bwMode="auto">
            <a:xfrm>
              <a:off x="1323" y="1482"/>
              <a:ext cx="111" cy="116"/>
              <a:chOff x="3830" y="1374"/>
              <a:chExt cx="146" cy="153"/>
            </a:xfrm>
          </p:grpSpPr>
          <p:sp>
            <p:nvSpPr>
              <p:cNvPr id="407675" name="Rectangle 123">
                <a:extLst>
                  <a:ext uri="{FF2B5EF4-FFF2-40B4-BE49-F238E27FC236}">
                    <a16:creationId xmlns:a16="http://schemas.microsoft.com/office/drawing/2014/main" id="{2BFBD277-A590-4586-B575-2DD0FC24490C}"/>
                  </a:ext>
                </a:extLst>
              </p:cNvPr>
              <p:cNvSpPr>
                <a:spLocks noChangeArrowheads="1"/>
              </p:cNvSpPr>
              <p:nvPr/>
            </p:nvSpPr>
            <p:spPr bwMode="auto">
              <a:xfrm>
                <a:off x="3830" y="1374"/>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76" name="Rectangle 124">
                <a:extLst>
                  <a:ext uri="{FF2B5EF4-FFF2-40B4-BE49-F238E27FC236}">
                    <a16:creationId xmlns:a16="http://schemas.microsoft.com/office/drawing/2014/main" id="{C1E95C26-031B-42EF-A1FE-1724FE482A5F}"/>
                  </a:ext>
                </a:extLst>
              </p:cNvPr>
              <p:cNvSpPr>
                <a:spLocks noChangeArrowheads="1"/>
              </p:cNvSpPr>
              <p:nvPr/>
            </p:nvSpPr>
            <p:spPr bwMode="auto">
              <a:xfrm>
                <a:off x="3852" y="1389"/>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77" name="Rectangle 125">
                <a:extLst>
                  <a:ext uri="{FF2B5EF4-FFF2-40B4-BE49-F238E27FC236}">
                    <a16:creationId xmlns:a16="http://schemas.microsoft.com/office/drawing/2014/main" id="{CD2C3486-391E-4211-842B-06E14F80421D}"/>
                  </a:ext>
                </a:extLst>
              </p:cNvPr>
              <p:cNvSpPr>
                <a:spLocks noChangeArrowheads="1"/>
              </p:cNvSpPr>
              <p:nvPr/>
            </p:nvSpPr>
            <p:spPr bwMode="auto">
              <a:xfrm>
                <a:off x="3902" y="1422"/>
                <a:ext cx="7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78" name="Rectangle 126">
                <a:extLst>
                  <a:ext uri="{FF2B5EF4-FFF2-40B4-BE49-F238E27FC236}">
                    <a16:creationId xmlns:a16="http://schemas.microsoft.com/office/drawing/2014/main" id="{8E5911D7-03E1-4F7D-A058-82FC52327ACB}"/>
                  </a:ext>
                </a:extLst>
              </p:cNvPr>
              <p:cNvSpPr>
                <a:spLocks noChangeArrowheads="1"/>
              </p:cNvSpPr>
              <p:nvPr/>
            </p:nvSpPr>
            <p:spPr bwMode="auto">
              <a:xfrm>
                <a:off x="3923" y="1437"/>
                <a:ext cx="3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6</a:t>
                </a:r>
                <a:endParaRPr lang="en-US" altLang="fr-FR" sz="3200">
                  <a:latin typeface="Times New Roman" panose="02020603050405020304" pitchFamily="18" charset="0"/>
                </a:endParaRPr>
              </a:p>
            </p:txBody>
          </p:sp>
        </p:grpSp>
        <p:grpSp>
          <p:nvGrpSpPr>
            <p:cNvPr id="407679" name="Group 127">
              <a:extLst>
                <a:ext uri="{FF2B5EF4-FFF2-40B4-BE49-F238E27FC236}">
                  <a16:creationId xmlns:a16="http://schemas.microsoft.com/office/drawing/2014/main" id="{20E8E394-2926-47CE-8187-CFB796D0A2A3}"/>
                </a:ext>
              </a:extLst>
            </p:cNvPr>
            <p:cNvGrpSpPr>
              <a:grpSpLocks/>
            </p:cNvGrpSpPr>
            <p:nvPr/>
          </p:nvGrpSpPr>
          <p:grpSpPr bwMode="auto">
            <a:xfrm>
              <a:off x="1439" y="1496"/>
              <a:ext cx="110" cy="116"/>
              <a:chOff x="3982" y="1393"/>
              <a:chExt cx="145" cy="152"/>
            </a:xfrm>
          </p:grpSpPr>
          <p:sp>
            <p:nvSpPr>
              <p:cNvPr id="407680" name="Rectangle 128">
                <a:extLst>
                  <a:ext uri="{FF2B5EF4-FFF2-40B4-BE49-F238E27FC236}">
                    <a16:creationId xmlns:a16="http://schemas.microsoft.com/office/drawing/2014/main" id="{7842EE46-DC59-4E47-9F3F-796CE5B8DF52}"/>
                  </a:ext>
                </a:extLst>
              </p:cNvPr>
              <p:cNvSpPr>
                <a:spLocks noChangeArrowheads="1"/>
              </p:cNvSpPr>
              <p:nvPr/>
            </p:nvSpPr>
            <p:spPr bwMode="auto">
              <a:xfrm>
                <a:off x="3982" y="1393"/>
                <a:ext cx="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81" name="Rectangle 129">
                <a:extLst>
                  <a:ext uri="{FF2B5EF4-FFF2-40B4-BE49-F238E27FC236}">
                    <a16:creationId xmlns:a16="http://schemas.microsoft.com/office/drawing/2014/main" id="{A2DC8299-BC7E-4D42-9B5E-1039C6A80041}"/>
                  </a:ext>
                </a:extLst>
              </p:cNvPr>
              <p:cNvSpPr>
                <a:spLocks noChangeArrowheads="1"/>
              </p:cNvSpPr>
              <p:nvPr/>
            </p:nvSpPr>
            <p:spPr bwMode="auto">
              <a:xfrm>
                <a:off x="4003" y="1407"/>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82" name="Rectangle 130">
                <a:extLst>
                  <a:ext uri="{FF2B5EF4-FFF2-40B4-BE49-F238E27FC236}">
                    <a16:creationId xmlns:a16="http://schemas.microsoft.com/office/drawing/2014/main" id="{55117BAB-8D73-4F48-BED4-5FD05228BCB9}"/>
                  </a:ext>
                </a:extLst>
              </p:cNvPr>
              <p:cNvSpPr>
                <a:spLocks noChangeArrowheads="1"/>
              </p:cNvSpPr>
              <p:nvPr/>
            </p:nvSpPr>
            <p:spPr bwMode="auto">
              <a:xfrm>
                <a:off x="4054" y="1441"/>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83" name="Rectangle 131">
                <a:extLst>
                  <a:ext uri="{FF2B5EF4-FFF2-40B4-BE49-F238E27FC236}">
                    <a16:creationId xmlns:a16="http://schemas.microsoft.com/office/drawing/2014/main" id="{BD6C22D6-2CF5-4ABA-8F0B-3ECBE3E8A68E}"/>
                  </a:ext>
                </a:extLst>
              </p:cNvPr>
              <p:cNvSpPr>
                <a:spLocks noChangeArrowheads="1"/>
              </p:cNvSpPr>
              <p:nvPr/>
            </p:nvSpPr>
            <p:spPr bwMode="auto">
              <a:xfrm>
                <a:off x="4076" y="1456"/>
                <a:ext cx="3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7</a:t>
                </a:r>
                <a:endParaRPr lang="en-US" altLang="fr-FR" sz="3200">
                  <a:latin typeface="Times New Roman" panose="02020603050405020304" pitchFamily="18" charset="0"/>
                </a:endParaRPr>
              </a:p>
            </p:txBody>
          </p:sp>
        </p:grpSp>
        <p:grpSp>
          <p:nvGrpSpPr>
            <p:cNvPr id="407684" name="Group 132">
              <a:extLst>
                <a:ext uri="{FF2B5EF4-FFF2-40B4-BE49-F238E27FC236}">
                  <a16:creationId xmlns:a16="http://schemas.microsoft.com/office/drawing/2014/main" id="{265BA749-1906-445A-9C28-8D8ABB4AA9AB}"/>
                </a:ext>
              </a:extLst>
            </p:cNvPr>
            <p:cNvGrpSpPr>
              <a:grpSpLocks/>
            </p:cNvGrpSpPr>
            <p:nvPr/>
          </p:nvGrpSpPr>
          <p:grpSpPr bwMode="auto">
            <a:xfrm>
              <a:off x="1687" y="1501"/>
              <a:ext cx="115" cy="119"/>
              <a:chOff x="4309" y="1399"/>
              <a:chExt cx="151" cy="157"/>
            </a:xfrm>
          </p:grpSpPr>
          <p:sp>
            <p:nvSpPr>
              <p:cNvPr id="407685" name="Rectangle 133">
                <a:extLst>
                  <a:ext uri="{FF2B5EF4-FFF2-40B4-BE49-F238E27FC236}">
                    <a16:creationId xmlns:a16="http://schemas.microsoft.com/office/drawing/2014/main" id="{33C2B37F-5A7B-4950-8E9D-48C8206A6F1D}"/>
                  </a:ext>
                </a:extLst>
              </p:cNvPr>
              <p:cNvSpPr>
                <a:spLocks noChangeArrowheads="1"/>
              </p:cNvSpPr>
              <p:nvPr/>
            </p:nvSpPr>
            <p:spPr bwMode="auto">
              <a:xfrm>
                <a:off x="4309" y="1399"/>
                <a:ext cx="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86" name="Rectangle 134">
                <a:extLst>
                  <a:ext uri="{FF2B5EF4-FFF2-40B4-BE49-F238E27FC236}">
                    <a16:creationId xmlns:a16="http://schemas.microsoft.com/office/drawing/2014/main" id="{7ADD660B-EA7F-4338-921C-A79360407E33}"/>
                  </a:ext>
                </a:extLst>
              </p:cNvPr>
              <p:cNvSpPr>
                <a:spLocks noChangeArrowheads="1"/>
              </p:cNvSpPr>
              <p:nvPr/>
            </p:nvSpPr>
            <p:spPr bwMode="auto">
              <a:xfrm>
                <a:off x="4331" y="1414"/>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87" name="Rectangle 135">
                <a:extLst>
                  <a:ext uri="{FF2B5EF4-FFF2-40B4-BE49-F238E27FC236}">
                    <a16:creationId xmlns:a16="http://schemas.microsoft.com/office/drawing/2014/main" id="{2A532791-7488-4F90-9DDA-5A61DDE24785}"/>
                  </a:ext>
                </a:extLst>
              </p:cNvPr>
              <p:cNvSpPr>
                <a:spLocks noChangeArrowheads="1"/>
              </p:cNvSpPr>
              <p:nvPr/>
            </p:nvSpPr>
            <p:spPr bwMode="auto">
              <a:xfrm>
                <a:off x="4387" y="1451"/>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88" name="Rectangle 136">
                <a:extLst>
                  <a:ext uri="{FF2B5EF4-FFF2-40B4-BE49-F238E27FC236}">
                    <a16:creationId xmlns:a16="http://schemas.microsoft.com/office/drawing/2014/main" id="{4F00CA98-5AE0-43D5-83F5-B943BCFA1598}"/>
                  </a:ext>
                </a:extLst>
              </p:cNvPr>
              <p:cNvSpPr>
                <a:spLocks noChangeArrowheads="1"/>
              </p:cNvSpPr>
              <p:nvPr/>
            </p:nvSpPr>
            <p:spPr bwMode="auto">
              <a:xfrm>
                <a:off x="4409" y="1466"/>
                <a:ext cx="3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8</a:t>
                </a:r>
                <a:endParaRPr lang="en-US" altLang="fr-FR" sz="3200">
                  <a:latin typeface="Times New Roman" panose="02020603050405020304" pitchFamily="18" charset="0"/>
                </a:endParaRPr>
              </a:p>
            </p:txBody>
          </p:sp>
        </p:grpSp>
        <p:grpSp>
          <p:nvGrpSpPr>
            <p:cNvPr id="407689" name="Group 137">
              <a:extLst>
                <a:ext uri="{FF2B5EF4-FFF2-40B4-BE49-F238E27FC236}">
                  <a16:creationId xmlns:a16="http://schemas.microsoft.com/office/drawing/2014/main" id="{768A5CE9-8197-442E-A76D-66E616E4C148}"/>
                </a:ext>
              </a:extLst>
            </p:cNvPr>
            <p:cNvGrpSpPr>
              <a:grpSpLocks/>
            </p:cNvGrpSpPr>
            <p:nvPr/>
          </p:nvGrpSpPr>
          <p:grpSpPr bwMode="auto">
            <a:xfrm>
              <a:off x="1783" y="1559"/>
              <a:ext cx="110" cy="117"/>
              <a:chOff x="4435" y="1471"/>
              <a:chExt cx="145" cy="154"/>
            </a:xfrm>
          </p:grpSpPr>
          <p:sp>
            <p:nvSpPr>
              <p:cNvPr id="407690" name="Rectangle 138">
                <a:extLst>
                  <a:ext uri="{FF2B5EF4-FFF2-40B4-BE49-F238E27FC236}">
                    <a16:creationId xmlns:a16="http://schemas.microsoft.com/office/drawing/2014/main" id="{C47A392A-63B9-41B9-AF0E-2252454B0BF3}"/>
                  </a:ext>
                </a:extLst>
              </p:cNvPr>
              <p:cNvSpPr>
                <a:spLocks noChangeArrowheads="1"/>
              </p:cNvSpPr>
              <p:nvPr/>
            </p:nvSpPr>
            <p:spPr bwMode="auto">
              <a:xfrm>
                <a:off x="4435" y="1471"/>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91" name="Rectangle 139">
                <a:extLst>
                  <a:ext uri="{FF2B5EF4-FFF2-40B4-BE49-F238E27FC236}">
                    <a16:creationId xmlns:a16="http://schemas.microsoft.com/office/drawing/2014/main" id="{0F617141-7832-4CC5-AF39-364CA3957276}"/>
                  </a:ext>
                </a:extLst>
              </p:cNvPr>
              <p:cNvSpPr>
                <a:spLocks noChangeArrowheads="1"/>
              </p:cNvSpPr>
              <p:nvPr/>
            </p:nvSpPr>
            <p:spPr bwMode="auto">
              <a:xfrm>
                <a:off x="4456" y="1486"/>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92" name="Rectangle 140">
                <a:extLst>
                  <a:ext uri="{FF2B5EF4-FFF2-40B4-BE49-F238E27FC236}">
                    <a16:creationId xmlns:a16="http://schemas.microsoft.com/office/drawing/2014/main" id="{49F4F137-0257-46A7-BC83-D87583E893DA}"/>
                  </a:ext>
                </a:extLst>
              </p:cNvPr>
              <p:cNvSpPr>
                <a:spLocks noChangeArrowheads="1"/>
              </p:cNvSpPr>
              <p:nvPr/>
            </p:nvSpPr>
            <p:spPr bwMode="auto">
              <a:xfrm>
                <a:off x="4507" y="1519"/>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93" name="Rectangle 141">
                <a:extLst>
                  <a:ext uri="{FF2B5EF4-FFF2-40B4-BE49-F238E27FC236}">
                    <a16:creationId xmlns:a16="http://schemas.microsoft.com/office/drawing/2014/main" id="{AFAD107A-6D09-4F74-9CA0-93FAD7065B4D}"/>
                  </a:ext>
                </a:extLst>
              </p:cNvPr>
              <p:cNvSpPr>
                <a:spLocks noChangeArrowheads="1"/>
              </p:cNvSpPr>
              <p:nvPr/>
            </p:nvSpPr>
            <p:spPr bwMode="auto">
              <a:xfrm>
                <a:off x="4529" y="1535"/>
                <a:ext cx="3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9</a:t>
                </a:r>
                <a:endParaRPr lang="en-US" altLang="fr-FR" sz="3200">
                  <a:latin typeface="Times New Roman" panose="02020603050405020304" pitchFamily="18" charset="0"/>
                </a:endParaRPr>
              </a:p>
            </p:txBody>
          </p:sp>
        </p:grpSp>
        <p:grpSp>
          <p:nvGrpSpPr>
            <p:cNvPr id="407694" name="Group 142">
              <a:extLst>
                <a:ext uri="{FF2B5EF4-FFF2-40B4-BE49-F238E27FC236}">
                  <a16:creationId xmlns:a16="http://schemas.microsoft.com/office/drawing/2014/main" id="{836E3E73-353F-4F12-A110-E515EAD0696D}"/>
                </a:ext>
              </a:extLst>
            </p:cNvPr>
            <p:cNvGrpSpPr>
              <a:grpSpLocks/>
            </p:cNvGrpSpPr>
            <p:nvPr/>
          </p:nvGrpSpPr>
          <p:grpSpPr bwMode="auto">
            <a:xfrm>
              <a:off x="1953" y="1551"/>
              <a:ext cx="137" cy="119"/>
              <a:chOff x="4659" y="1465"/>
              <a:chExt cx="180" cy="156"/>
            </a:xfrm>
          </p:grpSpPr>
          <p:sp>
            <p:nvSpPr>
              <p:cNvPr id="407695" name="Rectangle 143">
                <a:extLst>
                  <a:ext uri="{FF2B5EF4-FFF2-40B4-BE49-F238E27FC236}">
                    <a16:creationId xmlns:a16="http://schemas.microsoft.com/office/drawing/2014/main" id="{34865C3F-C35F-4B74-B300-6EC16AED5A70}"/>
                  </a:ext>
                </a:extLst>
              </p:cNvPr>
              <p:cNvSpPr>
                <a:spLocks noChangeArrowheads="1"/>
              </p:cNvSpPr>
              <p:nvPr/>
            </p:nvSpPr>
            <p:spPr bwMode="auto">
              <a:xfrm>
                <a:off x="4659" y="1465"/>
                <a:ext cx="9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96" name="Rectangle 144">
                <a:extLst>
                  <a:ext uri="{FF2B5EF4-FFF2-40B4-BE49-F238E27FC236}">
                    <a16:creationId xmlns:a16="http://schemas.microsoft.com/office/drawing/2014/main" id="{3C8AA9D6-B8BB-4FDF-BA1B-D57CF25C25AB}"/>
                  </a:ext>
                </a:extLst>
              </p:cNvPr>
              <p:cNvSpPr>
                <a:spLocks noChangeArrowheads="1"/>
              </p:cNvSpPr>
              <p:nvPr/>
            </p:nvSpPr>
            <p:spPr bwMode="auto">
              <a:xfrm>
                <a:off x="4680" y="1479"/>
                <a:ext cx="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900">
                    <a:solidFill>
                      <a:srgbClr val="000000"/>
                    </a:solidFill>
                  </a:rPr>
                  <a:t>A</a:t>
                </a:r>
                <a:endParaRPr lang="en-US" altLang="fr-FR" sz="3200">
                  <a:latin typeface="Times New Roman" panose="02020603050405020304" pitchFamily="18" charset="0"/>
                </a:endParaRPr>
              </a:p>
            </p:txBody>
          </p:sp>
          <p:sp>
            <p:nvSpPr>
              <p:cNvPr id="407697" name="Rectangle 145">
                <a:extLst>
                  <a:ext uri="{FF2B5EF4-FFF2-40B4-BE49-F238E27FC236}">
                    <a16:creationId xmlns:a16="http://schemas.microsoft.com/office/drawing/2014/main" id="{BE20A4FD-676D-44E1-A93C-8593C0D3BF73}"/>
                  </a:ext>
                </a:extLst>
              </p:cNvPr>
              <p:cNvSpPr>
                <a:spLocks noChangeArrowheads="1"/>
              </p:cNvSpPr>
              <p:nvPr/>
            </p:nvSpPr>
            <p:spPr bwMode="auto">
              <a:xfrm>
                <a:off x="4737" y="1517"/>
                <a:ext cx="10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07698" name="Rectangle 146">
                <a:extLst>
                  <a:ext uri="{FF2B5EF4-FFF2-40B4-BE49-F238E27FC236}">
                    <a16:creationId xmlns:a16="http://schemas.microsoft.com/office/drawing/2014/main" id="{66E9B6AB-776E-4171-933A-0368454BB9C9}"/>
                  </a:ext>
                </a:extLst>
              </p:cNvPr>
              <p:cNvSpPr>
                <a:spLocks noChangeArrowheads="1"/>
              </p:cNvSpPr>
              <p:nvPr/>
            </p:nvSpPr>
            <p:spPr bwMode="auto">
              <a:xfrm>
                <a:off x="4758" y="1532"/>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altLang="fr-FR" sz="700">
                    <a:solidFill>
                      <a:srgbClr val="000000"/>
                    </a:solidFill>
                  </a:rPr>
                  <a:t>10</a:t>
                </a:r>
                <a:endParaRPr lang="en-US" altLang="fr-FR" sz="3200">
                  <a:latin typeface="Times New Roman" panose="02020603050405020304" pitchFamily="18" charset="0"/>
                </a:endParaRPr>
              </a:p>
            </p:txBody>
          </p:sp>
        </p:grpSp>
        <p:grpSp>
          <p:nvGrpSpPr>
            <p:cNvPr id="407699" name="Group 147">
              <a:extLst>
                <a:ext uri="{FF2B5EF4-FFF2-40B4-BE49-F238E27FC236}">
                  <a16:creationId xmlns:a16="http://schemas.microsoft.com/office/drawing/2014/main" id="{4C1132EB-02CF-483A-A8C5-17E2CB3FDE28}"/>
                </a:ext>
              </a:extLst>
            </p:cNvPr>
            <p:cNvGrpSpPr>
              <a:grpSpLocks/>
            </p:cNvGrpSpPr>
            <p:nvPr/>
          </p:nvGrpSpPr>
          <p:grpSpPr bwMode="auto">
            <a:xfrm>
              <a:off x="918" y="1080"/>
              <a:ext cx="1066" cy="410"/>
              <a:chOff x="3296" y="848"/>
              <a:chExt cx="1404" cy="540"/>
            </a:xfrm>
          </p:grpSpPr>
          <p:sp>
            <p:nvSpPr>
              <p:cNvPr id="407700" name="Freeform 148">
                <a:extLst>
                  <a:ext uri="{FF2B5EF4-FFF2-40B4-BE49-F238E27FC236}">
                    <a16:creationId xmlns:a16="http://schemas.microsoft.com/office/drawing/2014/main" id="{5126C26B-7BCB-497B-A8F7-D9FB99D54EB4}"/>
                  </a:ext>
                </a:extLst>
              </p:cNvPr>
              <p:cNvSpPr>
                <a:spLocks/>
              </p:cNvSpPr>
              <p:nvPr/>
            </p:nvSpPr>
            <p:spPr bwMode="auto">
              <a:xfrm>
                <a:off x="4492" y="1183"/>
                <a:ext cx="208" cy="31"/>
              </a:xfrm>
              <a:custGeom>
                <a:avLst/>
                <a:gdLst>
                  <a:gd name="T0" fmla="*/ 21 w 624"/>
                  <a:gd name="T1" fmla="*/ 5 h 93"/>
                  <a:gd name="T2" fmla="*/ 624 w 624"/>
                  <a:gd name="T3" fmla="*/ 0 h 93"/>
                  <a:gd name="T4" fmla="*/ 624 w 624"/>
                  <a:gd name="T5" fmla="*/ 16 h 93"/>
                  <a:gd name="T6" fmla="*/ 0 w 624"/>
                  <a:gd name="T7" fmla="*/ 93 h 93"/>
                  <a:gd name="T8" fmla="*/ 21 w 624"/>
                  <a:gd name="T9" fmla="*/ 5 h 93"/>
                </a:gdLst>
                <a:ahLst/>
                <a:cxnLst>
                  <a:cxn ang="0">
                    <a:pos x="T0" y="T1"/>
                  </a:cxn>
                  <a:cxn ang="0">
                    <a:pos x="T2" y="T3"/>
                  </a:cxn>
                  <a:cxn ang="0">
                    <a:pos x="T4" y="T5"/>
                  </a:cxn>
                  <a:cxn ang="0">
                    <a:pos x="T6" y="T7"/>
                  </a:cxn>
                  <a:cxn ang="0">
                    <a:pos x="T8" y="T9"/>
                  </a:cxn>
                </a:cxnLst>
                <a:rect l="0" t="0" r="r" b="b"/>
                <a:pathLst>
                  <a:path w="624" h="93">
                    <a:moveTo>
                      <a:pt x="21" y="5"/>
                    </a:moveTo>
                    <a:lnTo>
                      <a:pt x="624" y="0"/>
                    </a:lnTo>
                    <a:lnTo>
                      <a:pt x="624" y="16"/>
                    </a:lnTo>
                    <a:lnTo>
                      <a:pt x="0" y="93"/>
                    </a:lnTo>
                    <a:lnTo>
                      <a:pt x="21" y="5"/>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407701" name="Group 149">
                <a:extLst>
                  <a:ext uri="{FF2B5EF4-FFF2-40B4-BE49-F238E27FC236}">
                    <a16:creationId xmlns:a16="http://schemas.microsoft.com/office/drawing/2014/main" id="{E5212972-BA58-4526-99EB-91FAB3FAA6ED}"/>
                  </a:ext>
                </a:extLst>
              </p:cNvPr>
              <p:cNvGrpSpPr>
                <a:grpSpLocks/>
              </p:cNvGrpSpPr>
              <p:nvPr/>
            </p:nvGrpSpPr>
            <p:grpSpPr bwMode="auto">
              <a:xfrm>
                <a:off x="4425" y="1219"/>
                <a:ext cx="152" cy="102"/>
                <a:chOff x="4425" y="1219"/>
                <a:chExt cx="152" cy="102"/>
              </a:xfrm>
            </p:grpSpPr>
            <p:sp>
              <p:nvSpPr>
                <p:cNvPr id="407702" name="Freeform 150">
                  <a:extLst>
                    <a:ext uri="{FF2B5EF4-FFF2-40B4-BE49-F238E27FC236}">
                      <a16:creationId xmlns:a16="http://schemas.microsoft.com/office/drawing/2014/main" id="{DA4A8A65-E514-4976-A6F2-BF6624DB623C}"/>
                    </a:ext>
                  </a:extLst>
                </p:cNvPr>
                <p:cNvSpPr>
                  <a:spLocks/>
                </p:cNvSpPr>
                <p:nvPr/>
              </p:nvSpPr>
              <p:spPr bwMode="auto">
                <a:xfrm>
                  <a:off x="4425" y="1219"/>
                  <a:ext cx="152" cy="102"/>
                </a:xfrm>
                <a:custGeom>
                  <a:avLst/>
                  <a:gdLst>
                    <a:gd name="T0" fmla="*/ 333 w 456"/>
                    <a:gd name="T1" fmla="*/ 27 h 305"/>
                    <a:gd name="T2" fmla="*/ 360 w 456"/>
                    <a:gd name="T3" fmla="*/ 35 h 305"/>
                    <a:gd name="T4" fmla="*/ 379 w 456"/>
                    <a:gd name="T5" fmla="*/ 41 h 305"/>
                    <a:gd name="T6" fmla="*/ 396 w 456"/>
                    <a:gd name="T7" fmla="*/ 50 h 305"/>
                    <a:gd name="T8" fmla="*/ 413 w 456"/>
                    <a:gd name="T9" fmla="*/ 63 h 305"/>
                    <a:gd name="T10" fmla="*/ 427 w 456"/>
                    <a:gd name="T11" fmla="*/ 77 h 305"/>
                    <a:gd name="T12" fmla="*/ 439 w 456"/>
                    <a:gd name="T13" fmla="*/ 91 h 305"/>
                    <a:gd name="T14" fmla="*/ 446 w 456"/>
                    <a:gd name="T15" fmla="*/ 109 h 305"/>
                    <a:gd name="T16" fmla="*/ 454 w 456"/>
                    <a:gd name="T17" fmla="*/ 131 h 305"/>
                    <a:gd name="T18" fmla="*/ 456 w 456"/>
                    <a:gd name="T19" fmla="*/ 154 h 305"/>
                    <a:gd name="T20" fmla="*/ 456 w 456"/>
                    <a:gd name="T21" fmla="*/ 176 h 305"/>
                    <a:gd name="T22" fmla="*/ 451 w 456"/>
                    <a:gd name="T23" fmla="*/ 203 h 305"/>
                    <a:gd name="T24" fmla="*/ 445 w 456"/>
                    <a:gd name="T25" fmla="*/ 219 h 305"/>
                    <a:gd name="T26" fmla="*/ 435 w 456"/>
                    <a:gd name="T27" fmla="*/ 235 h 305"/>
                    <a:gd name="T28" fmla="*/ 424 w 456"/>
                    <a:gd name="T29" fmla="*/ 250 h 305"/>
                    <a:gd name="T30" fmla="*/ 413 w 456"/>
                    <a:gd name="T31" fmla="*/ 261 h 305"/>
                    <a:gd name="T32" fmla="*/ 390 w 456"/>
                    <a:gd name="T33" fmla="*/ 277 h 305"/>
                    <a:gd name="T34" fmla="*/ 366 w 456"/>
                    <a:gd name="T35" fmla="*/ 287 h 305"/>
                    <a:gd name="T36" fmla="*/ 342 w 456"/>
                    <a:gd name="T37" fmla="*/ 293 h 305"/>
                    <a:gd name="T38" fmla="*/ 310 w 456"/>
                    <a:gd name="T39" fmla="*/ 299 h 305"/>
                    <a:gd name="T40" fmla="*/ 272 w 456"/>
                    <a:gd name="T41" fmla="*/ 304 h 305"/>
                    <a:gd name="T42" fmla="*/ 232 w 456"/>
                    <a:gd name="T43" fmla="*/ 305 h 305"/>
                    <a:gd name="T44" fmla="*/ 199 w 456"/>
                    <a:gd name="T45" fmla="*/ 304 h 305"/>
                    <a:gd name="T46" fmla="*/ 163 w 456"/>
                    <a:gd name="T47" fmla="*/ 299 h 305"/>
                    <a:gd name="T48" fmla="*/ 126 w 456"/>
                    <a:gd name="T49" fmla="*/ 289 h 305"/>
                    <a:gd name="T50" fmla="*/ 102 w 456"/>
                    <a:gd name="T51" fmla="*/ 278 h 305"/>
                    <a:gd name="T52" fmla="*/ 77 w 456"/>
                    <a:gd name="T53" fmla="*/ 265 h 305"/>
                    <a:gd name="T54" fmla="*/ 54 w 456"/>
                    <a:gd name="T55" fmla="*/ 249 h 305"/>
                    <a:gd name="T56" fmla="*/ 37 w 456"/>
                    <a:gd name="T57" fmla="*/ 231 h 305"/>
                    <a:gd name="T58" fmla="*/ 23 w 456"/>
                    <a:gd name="T59" fmla="*/ 216 h 305"/>
                    <a:gd name="T60" fmla="*/ 13 w 456"/>
                    <a:gd name="T61" fmla="*/ 196 h 305"/>
                    <a:gd name="T62" fmla="*/ 0 w 456"/>
                    <a:gd name="T63" fmla="*/ 139 h 305"/>
                    <a:gd name="T64" fmla="*/ 19 w 456"/>
                    <a:gd name="T65" fmla="*/ 61 h 305"/>
                    <a:gd name="T66" fmla="*/ 97 w 456"/>
                    <a:gd name="T67" fmla="*/ 16 h 305"/>
                    <a:gd name="T68" fmla="*/ 198 w 456"/>
                    <a:gd name="T69" fmla="*/ 0 h 305"/>
                    <a:gd name="T70" fmla="*/ 280 w 456"/>
                    <a:gd name="T71" fmla="*/ 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6" h="305">
                      <a:moveTo>
                        <a:pt x="280" y="13"/>
                      </a:moveTo>
                      <a:lnTo>
                        <a:pt x="333" y="27"/>
                      </a:lnTo>
                      <a:lnTo>
                        <a:pt x="350" y="32"/>
                      </a:lnTo>
                      <a:lnTo>
                        <a:pt x="360" y="35"/>
                      </a:lnTo>
                      <a:lnTo>
                        <a:pt x="370" y="38"/>
                      </a:lnTo>
                      <a:lnTo>
                        <a:pt x="379" y="41"/>
                      </a:lnTo>
                      <a:lnTo>
                        <a:pt x="387" y="45"/>
                      </a:lnTo>
                      <a:lnTo>
                        <a:pt x="396" y="50"/>
                      </a:lnTo>
                      <a:lnTo>
                        <a:pt x="405" y="56"/>
                      </a:lnTo>
                      <a:lnTo>
                        <a:pt x="413" y="63"/>
                      </a:lnTo>
                      <a:lnTo>
                        <a:pt x="422" y="70"/>
                      </a:lnTo>
                      <a:lnTo>
                        <a:pt x="427" y="77"/>
                      </a:lnTo>
                      <a:lnTo>
                        <a:pt x="433" y="83"/>
                      </a:lnTo>
                      <a:lnTo>
                        <a:pt x="439" y="91"/>
                      </a:lnTo>
                      <a:lnTo>
                        <a:pt x="443" y="101"/>
                      </a:lnTo>
                      <a:lnTo>
                        <a:pt x="446" y="109"/>
                      </a:lnTo>
                      <a:lnTo>
                        <a:pt x="450" y="120"/>
                      </a:lnTo>
                      <a:lnTo>
                        <a:pt x="454" y="131"/>
                      </a:lnTo>
                      <a:lnTo>
                        <a:pt x="456" y="142"/>
                      </a:lnTo>
                      <a:lnTo>
                        <a:pt x="456" y="154"/>
                      </a:lnTo>
                      <a:lnTo>
                        <a:pt x="456" y="165"/>
                      </a:lnTo>
                      <a:lnTo>
                        <a:pt x="456" y="176"/>
                      </a:lnTo>
                      <a:lnTo>
                        <a:pt x="455" y="190"/>
                      </a:lnTo>
                      <a:lnTo>
                        <a:pt x="451" y="203"/>
                      </a:lnTo>
                      <a:lnTo>
                        <a:pt x="448" y="212"/>
                      </a:lnTo>
                      <a:lnTo>
                        <a:pt x="445" y="219"/>
                      </a:lnTo>
                      <a:lnTo>
                        <a:pt x="440" y="229"/>
                      </a:lnTo>
                      <a:lnTo>
                        <a:pt x="435" y="235"/>
                      </a:lnTo>
                      <a:lnTo>
                        <a:pt x="430" y="244"/>
                      </a:lnTo>
                      <a:lnTo>
                        <a:pt x="424" y="250"/>
                      </a:lnTo>
                      <a:lnTo>
                        <a:pt x="419" y="256"/>
                      </a:lnTo>
                      <a:lnTo>
                        <a:pt x="413" y="261"/>
                      </a:lnTo>
                      <a:lnTo>
                        <a:pt x="402" y="270"/>
                      </a:lnTo>
                      <a:lnTo>
                        <a:pt x="390" y="277"/>
                      </a:lnTo>
                      <a:lnTo>
                        <a:pt x="377" y="283"/>
                      </a:lnTo>
                      <a:lnTo>
                        <a:pt x="366" y="287"/>
                      </a:lnTo>
                      <a:lnTo>
                        <a:pt x="355" y="291"/>
                      </a:lnTo>
                      <a:lnTo>
                        <a:pt x="342" y="293"/>
                      </a:lnTo>
                      <a:lnTo>
                        <a:pt x="327" y="297"/>
                      </a:lnTo>
                      <a:lnTo>
                        <a:pt x="310" y="299"/>
                      </a:lnTo>
                      <a:lnTo>
                        <a:pt x="291" y="302"/>
                      </a:lnTo>
                      <a:lnTo>
                        <a:pt x="272" y="304"/>
                      </a:lnTo>
                      <a:lnTo>
                        <a:pt x="248" y="304"/>
                      </a:lnTo>
                      <a:lnTo>
                        <a:pt x="232" y="305"/>
                      </a:lnTo>
                      <a:lnTo>
                        <a:pt x="216" y="304"/>
                      </a:lnTo>
                      <a:lnTo>
                        <a:pt x="199" y="304"/>
                      </a:lnTo>
                      <a:lnTo>
                        <a:pt x="182" y="302"/>
                      </a:lnTo>
                      <a:lnTo>
                        <a:pt x="163" y="299"/>
                      </a:lnTo>
                      <a:lnTo>
                        <a:pt x="145" y="294"/>
                      </a:lnTo>
                      <a:lnTo>
                        <a:pt x="126" y="289"/>
                      </a:lnTo>
                      <a:lnTo>
                        <a:pt x="115" y="286"/>
                      </a:lnTo>
                      <a:lnTo>
                        <a:pt x="102" y="278"/>
                      </a:lnTo>
                      <a:lnTo>
                        <a:pt x="88" y="272"/>
                      </a:lnTo>
                      <a:lnTo>
                        <a:pt x="77" y="265"/>
                      </a:lnTo>
                      <a:lnTo>
                        <a:pt x="65" y="256"/>
                      </a:lnTo>
                      <a:lnTo>
                        <a:pt x="54" y="249"/>
                      </a:lnTo>
                      <a:lnTo>
                        <a:pt x="43" y="238"/>
                      </a:lnTo>
                      <a:lnTo>
                        <a:pt x="37" y="231"/>
                      </a:lnTo>
                      <a:lnTo>
                        <a:pt x="30" y="224"/>
                      </a:lnTo>
                      <a:lnTo>
                        <a:pt x="23" y="216"/>
                      </a:lnTo>
                      <a:lnTo>
                        <a:pt x="17" y="206"/>
                      </a:lnTo>
                      <a:lnTo>
                        <a:pt x="13" y="196"/>
                      </a:lnTo>
                      <a:lnTo>
                        <a:pt x="10" y="187"/>
                      </a:lnTo>
                      <a:lnTo>
                        <a:pt x="0" y="139"/>
                      </a:lnTo>
                      <a:lnTo>
                        <a:pt x="5" y="89"/>
                      </a:lnTo>
                      <a:lnTo>
                        <a:pt x="19" y="61"/>
                      </a:lnTo>
                      <a:lnTo>
                        <a:pt x="62" y="32"/>
                      </a:lnTo>
                      <a:lnTo>
                        <a:pt x="97" y="16"/>
                      </a:lnTo>
                      <a:lnTo>
                        <a:pt x="140" y="6"/>
                      </a:lnTo>
                      <a:lnTo>
                        <a:pt x="198" y="0"/>
                      </a:lnTo>
                      <a:lnTo>
                        <a:pt x="257" y="8"/>
                      </a:lnTo>
                      <a:lnTo>
                        <a:pt x="280" y="13"/>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03" name="Oval 151">
                  <a:extLst>
                    <a:ext uri="{FF2B5EF4-FFF2-40B4-BE49-F238E27FC236}">
                      <a16:creationId xmlns:a16="http://schemas.microsoft.com/office/drawing/2014/main" id="{5D9A817A-96E0-4EC6-AFFB-8821B55251E0}"/>
                    </a:ext>
                  </a:extLst>
                </p:cNvPr>
                <p:cNvSpPr>
                  <a:spLocks noChangeArrowheads="1"/>
                </p:cNvSpPr>
                <p:nvPr/>
              </p:nvSpPr>
              <p:spPr bwMode="auto">
                <a:xfrm>
                  <a:off x="4508" y="1236"/>
                  <a:ext cx="63" cy="75"/>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407704" name="Group 152">
                <a:extLst>
                  <a:ext uri="{FF2B5EF4-FFF2-40B4-BE49-F238E27FC236}">
                    <a16:creationId xmlns:a16="http://schemas.microsoft.com/office/drawing/2014/main" id="{8F384AFD-E638-4E94-BAFB-9A56B3844BD4}"/>
                  </a:ext>
                </a:extLst>
              </p:cNvPr>
              <p:cNvGrpSpPr>
                <a:grpSpLocks/>
              </p:cNvGrpSpPr>
              <p:nvPr/>
            </p:nvGrpSpPr>
            <p:grpSpPr bwMode="auto">
              <a:xfrm>
                <a:off x="4235" y="1288"/>
                <a:ext cx="179" cy="85"/>
                <a:chOff x="4235" y="1288"/>
                <a:chExt cx="179" cy="85"/>
              </a:xfrm>
            </p:grpSpPr>
            <p:sp>
              <p:nvSpPr>
                <p:cNvPr id="407705" name="Freeform 153">
                  <a:extLst>
                    <a:ext uri="{FF2B5EF4-FFF2-40B4-BE49-F238E27FC236}">
                      <a16:creationId xmlns:a16="http://schemas.microsoft.com/office/drawing/2014/main" id="{D1F60D10-D90E-49CE-89C1-80133D1393EE}"/>
                    </a:ext>
                  </a:extLst>
                </p:cNvPr>
                <p:cNvSpPr>
                  <a:spLocks/>
                </p:cNvSpPr>
                <p:nvPr/>
              </p:nvSpPr>
              <p:spPr bwMode="auto">
                <a:xfrm>
                  <a:off x="4235" y="1292"/>
                  <a:ext cx="23" cy="55"/>
                </a:xfrm>
                <a:custGeom>
                  <a:avLst/>
                  <a:gdLst>
                    <a:gd name="T0" fmla="*/ 0 w 69"/>
                    <a:gd name="T1" fmla="*/ 0 h 165"/>
                    <a:gd name="T2" fmla="*/ 69 w 69"/>
                    <a:gd name="T3" fmla="*/ 0 h 165"/>
                    <a:gd name="T4" fmla="*/ 69 w 69"/>
                    <a:gd name="T5" fmla="*/ 165 h 165"/>
                    <a:gd name="T6" fmla="*/ 5 w 69"/>
                    <a:gd name="T7" fmla="*/ 165 h 165"/>
                    <a:gd name="T8" fmla="*/ 17 w 69"/>
                    <a:gd name="T9" fmla="*/ 49 h 165"/>
                    <a:gd name="T10" fmla="*/ 0 w 69"/>
                    <a:gd name="T11" fmla="*/ 49 h 165"/>
                    <a:gd name="T12" fmla="*/ 0 w 6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69" h="165">
                      <a:moveTo>
                        <a:pt x="0" y="0"/>
                      </a:moveTo>
                      <a:lnTo>
                        <a:pt x="69" y="0"/>
                      </a:lnTo>
                      <a:lnTo>
                        <a:pt x="69" y="165"/>
                      </a:lnTo>
                      <a:lnTo>
                        <a:pt x="5" y="165"/>
                      </a:lnTo>
                      <a:lnTo>
                        <a:pt x="17" y="49"/>
                      </a:lnTo>
                      <a:lnTo>
                        <a:pt x="0" y="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06" name="Freeform 154">
                  <a:extLst>
                    <a:ext uri="{FF2B5EF4-FFF2-40B4-BE49-F238E27FC236}">
                      <a16:creationId xmlns:a16="http://schemas.microsoft.com/office/drawing/2014/main" id="{78DDDC15-9036-41EA-8DBD-8908C4B73178}"/>
                    </a:ext>
                  </a:extLst>
                </p:cNvPr>
                <p:cNvSpPr>
                  <a:spLocks/>
                </p:cNvSpPr>
                <p:nvPr/>
              </p:nvSpPr>
              <p:spPr bwMode="auto">
                <a:xfrm>
                  <a:off x="4344" y="1288"/>
                  <a:ext cx="70" cy="85"/>
                </a:xfrm>
                <a:custGeom>
                  <a:avLst/>
                  <a:gdLst>
                    <a:gd name="T0" fmla="*/ 0 w 210"/>
                    <a:gd name="T1" fmla="*/ 0 h 257"/>
                    <a:gd name="T2" fmla="*/ 210 w 210"/>
                    <a:gd name="T3" fmla="*/ 0 h 257"/>
                    <a:gd name="T4" fmla="*/ 210 w 210"/>
                    <a:gd name="T5" fmla="*/ 75 h 257"/>
                    <a:gd name="T6" fmla="*/ 182 w 210"/>
                    <a:gd name="T7" fmla="*/ 75 h 257"/>
                    <a:gd name="T8" fmla="*/ 111 w 210"/>
                    <a:gd name="T9" fmla="*/ 88 h 257"/>
                    <a:gd name="T10" fmla="*/ 111 w 210"/>
                    <a:gd name="T11" fmla="*/ 189 h 257"/>
                    <a:gd name="T12" fmla="*/ 126 w 210"/>
                    <a:gd name="T13" fmla="*/ 203 h 257"/>
                    <a:gd name="T14" fmla="*/ 126 w 210"/>
                    <a:gd name="T15" fmla="*/ 257 h 257"/>
                    <a:gd name="T16" fmla="*/ 48 w 210"/>
                    <a:gd name="T17" fmla="*/ 257 h 257"/>
                    <a:gd name="T18" fmla="*/ 48 w 210"/>
                    <a:gd name="T19" fmla="*/ 93 h 257"/>
                    <a:gd name="T20" fmla="*/ 0 w 210"/>
                    <a:gd name="T21" fmla="*/ 93 h 257"/>
                    <a:gd name="T22" fmla="*/ 0 w 210"/>
                    <a:gd name="T2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257">
                      <a:moveTo>
                        <a:pt x="0" y="0"/>
                      </a:moveTo>
                      <a:lnTo>
                        <a:pt x="210" y="0"/>
                      </a:lnTo>
                      <a:lnTo>
                        <a:pt x="210" y="75"/>
                      </a:lnTo>
                      <a:lnTo>
                        <a:pt x="182" y="75"/>
                      </a:lnTo>
                      <a:lnTo>
                        <a:pt x="111" y="88"/>
                      </a:lnTo>
                      <a:lnTo>
                        <a:pt x="111" y="189"/>
                      </a:lnTo>
                      <a:lnTo>
                        <a:pt x="126" y="203"/>
                      </a:lnTo>
                      <a:lnTo>
                        <a:pt x="126" y="257"/>
                      </a:lnTo>
                      <a:lnTo>
                        <a:pt x="48" y="257"/>
                      </a:lnTo>
                      <a:lnTo>
                        <a:pt x="48" y="93"/>
                      </a:lnTo>
                      <a:lnTo>
                        <a:pt x="0"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407707" name="Group 155">
                <a:extLst>
                  <a:ext uri="{FF2B5EF4-FFF2-40B4-BE49-F238E27FC236}">
                    <a16:creationId xmlns:a16="http://schemas.microsoft.com/office/drawing/2014/main" id="{302A9F9C-D5C6-4515-9D47-CD49BBEFAC11}"/>
                  </a:ext>
                </a:extLst>
              </p:cNvPr>
              <p:cNvGrpSpPr>
                <a:grpSpLocks/>
              </p:cNvGrpSpPr>
              <p:nvPr/>
            </p:nvGrpSpPr>
            <p:grpSpPr bwMode="auto">
              <a:xfrm>
                <a:off x="3750" y="848"/>
                <a:ext cx="831" cy="454"/>
                <a:chOff x="3750" y="848"/>
                <a:chExt cx="831" cy="454"/>
              </a:xfrm>
            </p:grpSpPr>
            <p:sp>
              <p:nvSpPr>
                <p:cNvPr id="407708" name="Freeform 156">
                  <a:extLst>
                    <a:ext uri="{FF2B5EF4-FFF2-40B4-BE49-F238E27FC236}">
                      <a16:creationId xmlns:a16="http://schemas.microsoft.com/office/drawing/2014/main" id="{96BF4942-EDEA-49C0-AF46-68AA7BF952DC}"/>
                    </a:ext>
                  </a:extLst>
                </p:cNvPr>
                <p:cNvSpPr>
                  <a:spLocks/>
                </p:cNvSpPr>
                <p:nvPr/>
              </p:nvSpPr>
              <p:spPr bwMode="auto">
                <a:xfrm>
                  <a:off x="3750" y="848"/>
                  <a:ext cx="830" cy="454"/>
                </a:xfrm>
                <a:custGeom>
                  <a:avLst/>
                  <a:gdLst>
                    <a:gd name="T0" fmla="*/ 51 w 2491"/>
                    <a:gd name="T1" fmla="*/ 632 h 1361"/>
                    <a:gd name="T2" fmla="*/ 35 w 2491"/>
                    <a:gd name="T3" fmla="*/ 643 h 1361"/>
                    <a:gd name="T4" fmla="*/ 20 w 2491"/>
                    <a:gd name="T5" fmla="*/ 659 h 1361"/>
                    <a:gd name="T6" fmla="*/ 10 w 2491"/>
                    <a:gd name="T7" fmla="*/ 678 h 1361"/>
                    <a:gd name="T8" fmla="*/ 4 w 2491"/>
                    <a:gd name="T9" fmla="*/ 698 h 1361"/>
                    <a:gd name="T10" fmla="*/ 0 w 2491"/>
                    <a:gd name="T11" fmla="*/ 716 h 1361"/>
                    <a:gd name="T12" fmla="*/ 1 w 2491"/>
                    <a:gd name="T13" fmla="*/ 735 h 1361"/>
                    <a:gd name="T14" fmla="*/ 6 w 2491"/>
                    <a:gd name="T15" fmla="*/ 761 h 1361"/>
                    <a:gd name="T16" fmla="*/ 14 w 2491"/>
                    <a:gd name="T17" fmla="*/ 778 h 1361"/>
                    <a:gd name="T18" fmla="*/ 26 w 2491"/>
                    <a:gd name="T19" fmla="*/ 798 h 1361"/>
                    <a:gd name="T20" fmla="*/ 48 w 2491"/>
                    <a:gd name="T21" fmla="*/ 814 h 1361"/>
                    <a:gd name="T22" fmla="*/ 75 w 2491"/>
                    <a:gd name="T23" fmla="*/ 823 h 1361"/>
                    <a:gd name="T24" fmla="*/ 102 w 2491"/>
                    <a:gd name="T25" fmla="*/ 825 h 1361"/>
                    <a:gd name="T26" fmla="*/ 256 w 2491"/>
                    <a:gd name="T27" fmla="*/ 825 h 1361"/>
                    <a:gd name="T28" fmla="*/ 170 w 2491"/>
                    <a:gd name="T29" fmla="*/ 1055 h 1361"/>
                    <a:gd name="T30" fmla="*/ 299 w 2491"/>
                    <a:gd name="T31" fmla="*/ 1245 h 1361"/>
                    <a:gd name="T32" fmla="*/ 593 w 2491"/>
                    <a:gd name="T33" fmla="*/ 1361 h 1361"/>
                    <a:gd name="T34" fmla="*/ 1964 w 2491"/>
                    <a:gd name="T35" fmla="*/ 1337 h 1361"/>
                    <a:gd name="T36" fmla="*/ 2097 w 2491"/>
                    <a:gd name="T37" fmla="*/ 1297 h 1361"/>
                    <a:gd name="T38" fmla="*/ 2209 w 2491"/>
                    <a:gd name="T39" fmla="*/ 1235 h 1361"/>
                    <a:gd name="T40" fmla="*/ 2298 w 2491"/>
                    <a:gd name="T41" fmla="*/ 1153 h 1361"/>
                    <a:gd name="T42" fmla="*/ 2375 w 2491"/>
                    <a:gd name="T43" fmla="*/ 1057 h 1361"/>
                    <a:gd name="T44" fmla="*/ 2449 w 2491"/>
                    <a:gd name="T45" fmla="*/ 967 h 1361"/>
                    <a:gd name="T46" fmla="*/ 2483 w 2491"/>
                    <a:gd name="T47" fmla="*/ 892 h 1361"/>
                    <a:gd name="T48" fmla="*/ 2488 w 2491"/>
                    <a:gd name="T49" fmla="*/ 816 h 1361"/>
                    <a:gd name="T50" fmla="*/ 2475 w 2491"/>
                    <a:gd name="T51" fmla="*/ 764 h 1361"/>
                    <a:gd name="T52" fmla="*/ 2448 w 2491"/>
                    <a:gd name="T53" fmla="*/ 723 h 1361"/>
                    <a:gd name="T54" fmla="*/ 2284 w 2491"/>
                    <a:gd name="T55" fmla="*/ 550 h 1361"/>
                    <a:gd name="T56" fmla="*/ 2220 w 2491"/>
                    <a:gd name="T57" fmla="*/ 490 h 1361"/>
                    <a:gd name="T58" fmla="*/ 2156 w 2491"/>
                    <a:gd name="T59" fmla="*/ 447 h 1361"/>
                    <a:gd name="T60" fmla="*/ 2081 w 2491"/>
                    <a:gd name="T61" fmla="*/ 413 h 1361"/>
                    <a:gd name="T62" fmla="*/ 1997 w 2491"/>
                    <a:gd name="T63" fmla="*/ 389 h 1361"/>
                    <a:gd name="T64" fmla="*/ 1914 w 2491"/>
                    <a:gd name="T65" fmla="*/ 380 h 1361"/>
                    <a:gd name="T66" fmla="*/ 1834 w 2491"/>
                    <a:gd name="T67" fmla="*/ 382 h 1361"/>
                    <a:gd name="T68" fmla="*/ 1770 w 2491"/>
                    <a:gd name="T69" fmla="*/ 392 h 1361"/>
                    <a:gd name="T70" fmla="*/ 619 w 2491"/>
                    <a:gd name="T71" fmla="*/ 662 h 1361"/>
                    <a:gd name="T72" fmla="*/ 650 w 2491"/>
                    <a:gd name="T73" fmla="*/ 639 h 1361"/>
                    <a:gd name="T74" fmla="*/ 678 w 2491"/>
                    <a:gd name="T75" fmla="*/ 591 h 1361"/>
                    <a:gd name="T76" fmla="*/ 686 w 2491"/>
                    <a:gd name="T77" fmla="*/ 550 h 1361"/>
                    <a:gd name="T78" fmla="*/ 681 w 2491"/>
                    <a:gd name="T79" fmla="*/ 514 h 1361"/>
                    <a:gd name="T80" fmla="*/ 661 w 2491"/>
                    <a:gd name="T81" fmla="*/ 474 h 1361"/>
                    <a:gd name="T82" fmla="*/ 633 w 2491"/>
                    <a:gd name="T83" fmla="*/ 445 h 1361"/>
                    <a:gd name="T84" fmla="*/ 598 w 2491"/>
                    <a:gd name="T85" fmla="*/ 427 h 1361"/>
                    <a:gd name="T86" fmla="*/ 563 w 2491"/>
                    <a:gd name="T87" fmla="*/ 420 h 1361"/>
                    <a:gd name="T88" fmla="*/ 515 w 2491"/>
                    <a:gd name="T89" fmla="*/ 424 h 1361"/>
                    <a:gd name="T90" fmla="*/ 474 w 2491"/>
                    <a:gd name="T91" fmla="*/ 435 h 1361"/>
                    <a:gd name="T92" fmla="*/ 377 w 2491"/>
                    <a:gd name="T93" fmla="*/ 414 h 1361"/>
                    <a:gd name="T94" fmla="*/ 214 w 2491"/>
                    <a:gd name="T95" fmla="*/ 9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1" h="1361">
                      <a:moveTo>
                        <a:pt x="234" y="521"/>
                      </a:moveTo>
                      <a:lnTo>
                        <a:pt x="62" y="624"/>
                      </a:lnTo>
                      <a:lnTo>
                        <a:pt x="51" y="632"/>
                      </a:lnTo>
                      <a:lnTo>
                        <a:pt x="46" y="634"/>
                      </a:lnTo>
                      <a:lnTo>
                        <a:pt x="41" y="638"/>
                      </a:lnTo>
                      <a:lnTo>
                        <a:pt x="35" y="643"/>
                      </a:lnTo>
                      <a:lnTo>
                        <a:pt x="30" y="648"/>
                      </a:lnTo>
                      <a:lnTo>
                        <a:pt x="25" y="654"/>
                      </a:lnTo>
                      <a:lnTo>
                        <a:pt x="20" y="659"/>
                      </a:lnTo>
                      <a:lnTo>
                        <a:pt x="16" y="666"/>
                      </a:lnTo>
                      <a:lnTo>
                        <a:pt x="13" y="673"/>
                      </a:lnTo>
                      <a:lnTo>
                        <a:pt x="10" y="678"/>
                      </a:lnTo>
                      <a:lnTo>
                        <a:pt x="8" y="686"/>
                      </a:lnTo>
                      <a:lnTo>
                        <a:pt x="5" y="692"/>
                      </a:lnTo>
                      <a:lnTo>
                        <a:pt x="4" y="698"/>
                      </a:lnTo>
                      <a:lnTo>
                        <a:pt x="3" y="703"/>
                      </a:lnTo>
                      <a:lnTo>
                        <a:pt x="1" y="712"/>
                      </a:lnTo>
                      <a:lnTo>
                        <a:pt x="0" y="716"/>
                      </a:lnTo>
                      <a:lnTo>
                        <a:pt x="0" y="723"/>
                      </a:lnTo>
                      <a:lnTo>
                        <a:pt x="0" y="727"/>
                      </a:lnTo>
                      <a:lnTo>
                        <a:pt x="1" y="735"/>
                      </a:lnTo>
                      <a:lnTo>
                        <a:pt x="3" y="743"/>
                      </a:lnTo>
                      <a:lnTo>
                        <a:pt x="4" y="752"/>
                      </a:lnTo>
                      <a:lnTo>
                        <a:pt x="6" y="761"/>
                      </a:lnTo>
                      <a:lnTo>
                        <a:pt x="9" y="767"/>
                      </a:lnTo>
                      <a:lnTo>
                        <a:pt x="11" y="773"/>
                      </a:lnTo>
                      <a:lnTo>
                        <a:pt x="14" y="778"/>
                      </a:lnTo>
                      <a:lnTo>
                        <a:pt x="17" y="785"/>
                      </a:lnTo>
                      <a:lnTo>
                        <a:pt x="22" y="793"/>
                      </a:lnTo>
                      <a:lnTo>
                        <a:pt x="26" y="798"/>
                      </a:lnTo>
                      <a:lnTo>
                        <a:pt x="32" y="802"/>
                      </a:lnTo>
                      <a:lnTo>
                        <a:pt x="40" y="809"/>
                      </a:lnTo>
                      <a:lnTo>
                        <a:pt x="48" y="814"/>
                      </a:lnTo>
                      <a:lnTo>
                        <a:pt x="57" y="818"/>
                      </a:lnTo>
                      <a:lnTo>
                        <a:pt x="65" y="821"/>
                      </a:lnTo>
                      <a:lnTo>
                        <a:pt x="75" y="823"/>
                      </a:lnTo>
                      <a:lnTo>
                        <a:pt x="85" y="825"/>
                      </a:lnTo>
                      <a:lnTo>
                        <a:pt x="95" y="825"/>
                      </a:lnTo>
                      <a:lnTo>
                        <a:pt x="102" y="825"/>
                      </a:lnTo>
                      <a:lnTo>
                        <a:pt x="111" y="822"/>
                      </a:lnTo>
                      <a:lnTo>
                        <a:pt x="251" y="780"/>
                      </a:lnTo>
                      <a:lnTo>
                        <a:pt x="256" y="825"/>
                      </a:lnTo>
                      <a:lnTo>
                        <a:pt x="157" y="975"/>
                      </a:lnTo>
                      <a:lnTo>
                        <a:pt x="157" y="1025"/>
                      </a:lnTo>
                      <a:lnTo>
                        <a:pt x="170" y="1055"/>
                      </a:lnTo>
                      <a:lnTo>
                        <a:pt x="249" y="1174"/>
                      </a:lnTo>
                      <a:lnTo>
                        <a:pt x="285" y="1222"/>
                      </a:lnTo>
                      <a:lnTo>
                        <a:pt x="299" y="1245"/>
                      </a:lnTo>
                      <a:lnTo>
                        <a:pt x="330" y="1257"/>
                      </a:lnTo>
                      <a:lnTo>
                        <a:pt x="563" y="1353"/>
                      </a:lnTo>
                      <a:lnTo>
                        <a:pt x="593" y="1361"/>
                      </a:lnTo>
                      <a:lnTo>
                        <a:pt x="1864" y="1346"/>
                      </a:lnTo>
                      <a:lnTo>
                        <a:pt x="1909" y="1342"/>
                      </a:lnTo>
                      <a:lnTo>
                        <a:pt x="1964" y="1337"/>
                      </a:lnTo>
                      <a:lnTo>
                        <a:pt x="2002" y="1330"/>
                      </a:lnTo>
                      <a:lnTo>
                        <a:pt x="2048" y="1313"/>
                      </a:lnTo>
                      <a:lnTo>
                        <a:pt x="2097" y="1297"/>
                      </a:lnTo>
                      <a:lnTo>
                        <a:pt x="2140" y="1280"/>
                      </a:lnTo>
                      <a:lnTo>
                        <a:pt x="2176" y="1257"/>
                      </a:lnTo>
                      <a:lnTo>
                        <a:pt x="2209" y="1235"/>
                      </a:lnTo>
                      <a:lnTo>
                        <a:pt x="2242" y="1212"/>
                      </a:lnTo>
                      <a:lnTo>
                        <a:pt x="2271" y="1186"/>
                      </a:lnTo>
                      <a:lnTo>
                        <a:pt x="2298" y="1153"/>
                      </a:lnTo>
                      <a:lnTo>
                        <a:pt x="2323" y="1122"/>
                      </a:lnTo>
                      <a:lnTo>
                        <a:pt x="2348" y="1090"/>
                      </a:lnTo>
                      <a:lnTo>
                        <a:pt x="2375" y="1057"/>
                      </a:lnTo>
                      <a:lnTo>
                        <a:pt x="2394" y="1035"/>
                      </a:lnTo>
                      <a:lnTo>
                        <a:pt x="2423" y="1003"/>
                      </a:lnTo>
                      <a:lnTo>
                        <a:pt x="2449" y="967"/>
                      </a:lnTo>
                      <a:lnTo>
                        <a:pt x="2469" y="937"/>
                      </a:lnTo>
                      <a:lnTo>
                        <a:pt x="2477" y="917"/>
                      </a:lnTo>
                      <a:lnTo>
                        <a:pt x="2483" y="892"/>
                      </a:lnTo>
                      <a:lnTo>
                        <a:pt x="2490" y="864"/>
                      </a:lnTo>
                      <a:lnTo>
                        <a:pt x="2491" y="838"/>
                      </a:lnTo>
                      <a:lnTo>
                        <a:pt x="2488" y="816"/>
                      </a:lnTo>
                      <a:lnTo>
                        <a:pt x="2486" y="801"/>
                      </a:lnTo>
                      <a:lnTo>
                        <a:pt x="2482" y="783"/>
                      </a:lnTo>
                      <a:lnTo>
                        <a:pt x="2475" y="764"/>
                      </a:lnTo>
                      <a:lnTo>
                        <a:pt x="2466" y="748"/>
                      </a:lnTo>
                      <a:lnTo>
                        <a:pt x="2458" y="734"/>
                      </a:lnTo>
                      <a:lnTo>
                        <a:pt x="2448" y="723"/>
                      </a:lnTo>
                      <a:lnTo>
                        <a:pt x="2433" y="712"/>
                      </a:lnTo>
                      <a:lnTo>
                        <a:pt x="2300" y="570"/>
                      </a:lnTo>
                      <a:lnTo>
                        <a:pt x="2284" y="550"/>
                      </a:lnTo>
                      <a:lnTo>
                        <a:pt x="2264" y="528"/>
                      </a:lnTo>
                      <a:lnTo>
                        <a:pt x="2241" y="507"/>
                      </a:lnTo>
                      <a:lnTo>
                        <a:pt x="2220" y="490"/>
                      </a:lnTo>
                      <a:lnTo>
                        <a:pt x="2199" y="474"/>
                      </a:lnTo>
                      <a:lnTo>
                        <a:pt x="2178" y="462"/>
                      </a:lnTo>
                      <a:lnTo>
                        <a:pt x="2156" y="447"/>
                      </a:lnTo>
                      <a:lnTo>
                        <a:pt x="2130" y="435"/>
                      </a:lnTo>
                      <a:lnTo>
                        <a:pt x="2106" y="423"/>
                      </a:lnTo>
                      <a:lnTo>
                        <a:pt x="2081" y="413"/>
                      </a:lnTo>
                      <a:lnTo>
                        <a:pt x="2056" y="404"/>
                      </a:lnTo>
                      <a:lnTo>
                        <a:pt x="2026" y="397"/>
                      </a:lnTo>
                      <a:lnTo>
                        <a:pt x="1997" y="389"/>
                      </a:lnTo>
                      <a:lnTo>
                        <a:pt x="1967" y="384"/>
                      </a:lnTo>
                      <a:lnTo>
                        <a:pt x="1938" y="381"/>
                      </a:lnTo>
                      <a:lnTo>
                        <a:pt x="1914" y="380"/>
                      </a:lnTo>
                      <a:lnTo>
                        <a:pt x="1885" y="378"/>
                      </a:lnTo>
                      <a:lnTo>
                        <a:pt x="1860" y="380"/>
                      </a:lnTo>
                      <a:lnTo>
                        <a:pt x="1834" y="382"/>
                      </a:lnTo>
                      <a:lnTo>
                        <a:pt x="1813" y="383"/>
                      </a:lnTo>
                      <a:lnTo>
                        <a:pt x="1791" y="387"/>
                      </a:lnTo>
                      <a:lnTo>
                        <a:pt x="1770" y="392"/>
                      </a:lnTo>
                      <a:lnTo>
                        <a:pt x="820" y="650"/>
                      </a:lnTo>
                      <a:lnTo>
                        <a:pt x="619" y="699"/>
                      </a:lnTo>
                      <a:lnTo>
                        <a:pt x="619" y="662"/>
                      </a:lnTo>
                      <a:lnTo>
                        <a:pt x="628" y="656"/>
                      </a:lnTo>
                      <a:lnTo>
                        <a:pt x="639" y="649"/>
                      </a:lnTo>
                      <a:lnTo>
                        <a:pt x="650" y="639"/>
                      </a:lnTo>
                      <a:lnTo>
                        <a:pt x="660" y="625"/>
                      </a:lnTo>
                      <a:lnTo>
                        <a:pt x="672" y="606"/>
                      </a:lnTo>
                      <a:lnTo>
                        <a:pt x="678" y="591"/>
                      </a:lnTo>
                      <a:lnTo>
                        <a:pt x="682" y="576"/>
                      </a:lnTo>
                      <a:lnTo>
                        <a:pt x="684" y="561"/>
                      </a:lnTo>
                      <a:lnTo>
                        <a:pt x="686" y="550"/>
                      </a:lnTo>
                      <a:lnTo>
                        <a:pt x="684" y="539"/>
                      </a:lnTo>
                      <a:lnTo>
                        <a:pt x="683" y="528"/>
                      </a:lnTo>
                      <a:lnTo>
                        <a:pt x="681" y="514"/>
                      </a:lnTo>
                      <a:lnTo>
                        <a:pt x="676" y="500"/>
                      </a:lnTo>
                      <a:lnTo>
                        <a:pt x="670" y="486"/>
                      </a:lnTo>
                      <a:lnTo>
                        <a:pt x="661" y="474"/>
                      </a:lnTo>
                      <a:lnTo>
                        <a:pt x="651" y="462"/>
                      </a:lnTo>
                      <a:lnTo>
                        <a:pt x="643" y="452"/>
                      </a:lnTo>
                      <a:lnTo>
                        <a:pt x="633" y="445"/>
                      </a:lnTo>
                      <a:lnTo>
                        <a:pt x="620" y="436"/>
                      </a:lnTo>
                      <a:lnTo>
                        <a:pt x="611" y="431"/>
                      </a:lnTo>
                      <a:lnTo>
                        <a:pt x="598" y="427"/>
                      </a:lnTo>
                      <a:lnTo>
                        <a:pt x="590" y="424"/>
                      </a:lnTo>
                      <a:lnTo>
                        <a:pt x="577" y="421"/>
                      </a:lnTo>
                      <a:lnTo>
                        <a:pt x="563" y="420"/>
                      </a:lnTo>
                      <a:lnTo>
                        <a:pt x="544" y="420"/>
                      </a:lnTo>
                      <a:lnTo>
                        <a:pt x="529" y="421"/>
                      </a:lnTo>
                      <a:lnTo>
                        <a:pt x="515" y="424"/>
                      </a:lnTo>
                      <a:lnTo>
                        <a:pt x="500" y="429"/>
                      </a:lnTo>
                      <a:lnTo>
                        <a:pt x="485" y="434"/>
                      </a:lnTo>
                      <a:lnTo>
                        <a:pt x="474" y="435"/>
                      </a:lnTo>
                      <a:lnTo>
                        <a:pt x="449" y="436"/>
                      </a:lnTo>
                      <a:lnTo>
                        <a:pt x="426" y="414"/>
                      </a:lnTo>
                      <a:lnTo>
                        <a:pt x="377" y="414"/>
                      </a:lnTo>
                      <a:lnTo>
                        <a:pt x="373" y="408"/>
                      </a:lnTo>
                      <a:lnTo>
                        <a:pt x="276" y="0"/>
                      </a:lnTo>
                      <a:lnTo>
                        <a:pt x="214" y="9"/>
                      </a:lnTo>
                      <a:lnTo>
                        <a:pt x="234" y="521"/>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09" name="Oval 157">
                  <a:extLst>
                    <a:ext uri="{FF2B5EF4-FFF2-40B4-BE49-F238E27FC236}">
                      <a16:creationId xmlns:a16="http://schemas.microsoft.com/office/drawing/2014/main" id="{06C987F9-217A-4F24-9961-31907C5ACF65}"/>
                    </a:ext>
                  </a:extLst>
                </p:cNvPr>
                <p:cNvSpPr>
                  <a:spLocks noChangeArrowheads="1"/>
                </p:cNvSpPr>
                <p:nvPr/>
              </p:nvSpPr>
              <p:spPr bwMode="auto">
                <a:xfrm>
                  <a:off x="3909" y="997"/>
                  <a:ext cx="63"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10" name="Oval 158">
                  <a:extLst>
                    <a:ext uri="{FF2B5EF4-FFF2-40B4-BE49-F238E27FC236}">
                      <a16:creationId xmlns:a16="http://schemas.microsoft.com/office/drawing/2014/main" id="{0378614A-0BB0-4664-B3C9-C970117E6234}"/>
                    </a:ext>
                  </a:extLst>
                </p:cNvPr>
                <p:cNvSpPr>
                  <a:spLocks noChangeArrowheads="1"/>
                </p:cNvSpPr>
                <p:nvPr/>
              </p:nvSpPr>
              <p:spPr bwMode="auto">
                <a:xfrm>
                  <a:off x="4510" y="1081"/>
                  <a:ext cx="71" cy="94"/>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407711" name="Group 159">
                  <a:extLst>
                    <a:ext uri="{FF2B5EF4-FFF2-40B4-BE49-F238E27FC236}">
                      <a16:creationId xmlns:a16="http://schemas.microsoft.com/office/drawing/2014/main" id="{CACC3F63-8FFE-429E-9542-2A63FD2E9753}"/>
                    </a:ext>
                  </a:extLst>
                </p:cNvPr>
                <p:cNvGrpSpPr>
                  <a:grpSpLocks/>
                </p:cNvGrpSpPr>
                <p:nvPr/>
              </p:nvGrpSpPr>
              <p:grpSpPr bwMode="auto">
                <a:xfrm>
                  <a:off x="3847" y="1047"/>
                  <a:ext cx="700" cy="125"/>
                  <a:chOff x="3847" y="1047"/>
                  <a:chExt cx="700" cy="125"/>
                </a:xfrm>
              </p:grpSpPr>
              <p:sp>
                <p:nvSpPr>
                  <p:cNvPr id="407712" name="Freeform 160">
                    <a:extLst>
                      <a:ext uri="{FF2B5EF4-FFF2-40B4-BE49-F238E27FC236}">
                        <a16:creationId xmlns:a16="http://schemas.microsoft.com/office/drawing/2014/main" id="{13666E1A-A9CC-4560-B2D2-9C097FD1D8EF}"/>
                      </a:ext>
                    </a:extLst>
                  </p:cNvPr>
                  <p:cNvSpPr>
                    <a:spLocks/>
                  </p:cNvSpPr>
                  <p:nvPr/>
                </p:nvSpPr>
                <p:spPr bwMode="auto">
                  <a:xfrm>
                    <a:off x="4496" y="1047"/>
                    <a:ext cx="51" cy="24"/>
                  </a:xfrm>
                  <a:custGeom>
                    <a:avLst/>
                    <a:gdLst>
                      <a:gd name="T0" fmla="*/ 86 w 153"/>
                      <a:gd name="T1" fmla="*/ 0 h 72"/>
                      <a:gd name="T2" fmla="*/ 153 w 153"/>
                      <a:gd name="T3" fmla="*/ 71 h 72"/>
                      <a:gd name="T4" fmla="*/ 38 w 153"/>
                      <a:gd name="T5" fmla="*/ 72 h 72"/>
                      <a:gd name="T6" fmla="*/ 0 w 153"/>
                      <a:gd name="T7" fmla="*/ 0 h 72"/>
                      <a:gd name="T8" fmla="*/ 86 w 153"/>
                      <a:gd name="T9" fmla="*/ 0 h 72"/>
                    </a:gdLst>
                    <a:ahLst/>
                    <a:cxnLst>
                      <a:cxn ang="0">
                        <a:pos x="T0" y="T1"/>
                      </a:cxn>
                      <a:cxn ang="0">
                        <a:pos x="T2" y="T3"/>
                      </a:cxn>
                      <a:cxn ang="0">
                        <a:pos x="T4" y="T5"/>
                      </a:cxn>
                      <a:cxn ang="0">
                        <a:pos x="T6" y="T7"/>
                      </a:cxn>
                      <a:cxn ang="0">
                        <a:pos x="T8" y="T9"/>
                      </a:cxn>
                    </a:cxnLst>
                    <a:rect l="0" t="0" r="r" b="b"/>
                    <a:pathLst>
                      <a:path w="153" h="72">
                        <a:moveTo>
                          <a:pt x="86" y="0"/>
                        </a:moveTo>
                        <a:lnTo>
                          <a:pt x="153" y="71"/>
                        </a:lnTo>
                        <a:lnTo>
                          <a:pt x="38" y="72"/>
                        </a:lnTo>
                        <a:lnTo>
                          <a:pt x="0" y="0"/>
                        </a:ln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13" name="Freeform 161">
                    <a:extLst>
                      <a:ext uri="{FF2B5EF4-FFF2-40B4-BE49-F238E27FC236}">
                        <a16:creationId xmlns:a16="http://schemas.microsoft.com/office/drawing/2014/main" id="{C75B1A27-45D6-4533-A6C8-81B178FBAD4D}"/>
                      </a:ext>
                    </a:extLst>
                  </p:cNvPr>
                  <p:cNvSpPr>
                    <a:spLocks/>
                  </p:cNvSpPr>
                  <p:nvPr/>
                </p:nvSpPr>
                <p:spPr bwMode="auto">
                  <a:xfrm>
                    <a:off x="4440" y="1047"/>
                    <a:ext cx="61" cy="25"/>
                  </a:xfrm>
                  <a:custGeom>
                    <a:avLst/>
                    <a:gdLst>
                      <a:gd name="T0" fmla="*/ 4 w 185"/>
                      <a:gd name="T1" fmla="*/ 0 h 74"/>
                      <a:gd name="T2" fmla="*/ 148 w 185"/>
                      <a:gd name="T3" fmla="*/ 0 h 74"/>
                      <a:gd name="T4" fmla="*/ 185 w 185"/>
                      <a:gd name="T5" fmla="*/ 74 h 74"/>
                      <a:gd name="T6" fmla="*/ 0 w 185"/>
                      <a:gd name="T7" fmla="*/ 74 h 74"/>
                      <a:gd name="T8" fmla="*/ 4 w 185"/>
                      <a:gd name="T9" fmla="*/ 0 h 74"/>
                    </a:gdLst>
                    <a:ahLst/>
                    <a:cxnLst>
                      <a:cxn ang="0">
                        <a:pos x="T0" y="T1"/>
                      </a:cxn>
                      <a:cxn ang="0">
                        <a:pos x="T2" y="T3"/>
                      </a:cxn>
                      <a:cxn ang="0">
                        <a:pos x="T4" y="T5"/>
                      </a:cxn>
                      <a:cxn ang="0">
                        <a:pos x="T6" y="T7"/>
                      </a:cxn>
                      <a:cxn ang="0">
                        <a:pos x="T8" y="T9"/>
                      </a:cxn>
                    </a:cxnLst>
                    <a:rect l="0" t="0" r="r" b="b"/>
                    <a:pathLst>
                      <a:path w="185" h="74">
                        <a:moveTo>
                          <a:pt x="4" y="0"/>
                        </a:moveTo>
                        <a:lnTo>
                          <a:pt x="148" y="0"/>
                        </a:lnTo>
                        <a:lnTo>
                          <a:pt x="185" y="74"/>
                        </a:lnTo>
                        <a:lnTo>
                          <a:pt x="0" y="74"/>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14" name="Freeform 162">
                    <a:extLst>
                      <a:ext uri="{FF2B5EF4-FFF2-40B4-BE49-F238E27FC236}">
                        <a16:creationId xmlns:a16="http://schemas.microsoft.com/office/drawing/2014/main" id="{3DA4A811-81A1-4E88-B057-DCC6724C074F}"/>
                      </a:ext>
                    </a:extLst>
                  </p:cNvPr>
                  <p:cNvSpPr>
                    <a:spLocks/>
                  </p:cNvSpPr>
                  <p:nvPr/>
                </p:nvSpPr>
                <p:spPr bwMode="auto">
                  <a:xfrm>
                    <a:off x="4409" y="1047"/>
                    <a:ext cx="24" cy="25"/>
                  </a:xfrm>
                  <a:custGeom>
                    <a:avLst/>
                    <a:gdLst>
                      <a:gd name="T0" fmla="*/ 7 w 72"/>
                      <a:gd name="T1" fmla="*/ 0 h 75"/>
                      <a:gd name="T2" fmla="*/ 72 w 72"/>
                      <a:gd name="T3" fmla="*/ 0 h 75"/>
                      <a:gd name="T4" fmla="*/ 67 w 72"/>
                      <a:gd name="T5" fmla="*/ 75 h 75"/>
                      <a:gd name="T6" fmla="*/ 0 w 72"/>
                      <a:gd name="T7" fmla="*/ 75 h 75"/>
                      <a:gd name="T8" fmla="*/ 7 w 72"/>
                      <a:gd name="T9" fmla="*/ 0 h 75"/>
                    </a:gdLst>
                    <a:ahLst/>
                    <a:cxnLst>
                      <a:cxn ang="0">
                        <a:pos x="T0" y="T1"/>
                      </a:cxn>
                      <a:cxn ang="0">
                        <a:pos x="T2" y="T3"/>
                      </a:cxn>
                      <a:cxn ang="0">
                        <a:pos x="T4" y="T5"/>
                      </a:cxn>
                      <a:cxn ang="0">
                        <a:pos x="T6" y="T7"/>
                      </a:cxn>
                      <a:cxn ang="0">
                        <a:pos x="T8" y="T9"/>
                      </a:cxn>
                    </a:cxnLst>
                    <a:rect l="0" t="0" r="r" b="b"/>
                    <a:pathLst>
                      <a:path w="72" h="75">
                        <a:moveTo>
                          <a:pt x="7" y="0"/>
                        </a:moveTo>
                        <a:lnTo>
                          <a:pt x="72" y="0"/>
                        </a:lnTo>
                        <a:lnTo>
                          <a:pt x="67" y="75"/>
                        </a:lnTo>
                        <a:lnTo>
                          <a:pt x="0" y="7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15" name="Freeform 163">
                    <a:extLst>
                      <a:ext uri="{FF2B5EF4-FFF2-40B4-BE49-F238E27FC236}">
                        <a16:creationId xmlns:a16="http://schemas.microsoft.com/office/drawing/2014/main" id="{47A66D8C-6667-4583-B222-DF979E42007B}"/>
                      </a:ext>
                    </a:extLst>
                  </p:cNvPr>
                  <p:cNvSpPr>
                    <a:spLocks/>
                  </p:cNvSpPr>
                  <p:nvPr/>
                </p:nvSpPr>
                <p:spPr bwMode="auto">
                  <a:xfrm>
                    <a:off x="4384" y="1047"/>
                    <a:ext cx="23" cy="25"/>
                  </a:xfrm>
                  <a:custGeom>
                    <a:avLst/>
                    <a:gdLst>
                      <a:gd name="T0" fmla="*/ 8 w 69"/>
                      <a:gd name="T1" fmla="*/ 0 h 77"/>
                      <a:gd name="T2" fmla="*/ 69 w 69"/>
                      <a:gd name="T3" fmla="*/ 1 h 77"/>
                      <a:gd name="T4" fmla="*/ 59 w 69"/>
                      <a:gd name="T5" fmla="*/ 77 h 77"/>
                      <a:gd name="T6" fmla="*/ 0 w 69"/>
                      <a:gd name="T7" fmla="*/ 77 h 77"/>
                      <a:gd name="T8" fmla="*/ 8 w 69"/>
                      <a:gd name="T9" fmla="*/ 0 h 77"/>
                    </a:gdLst>
                    <a:ahLst/>
                    <a:cxnLst>
                      <a:cxn ang="0">
                        <a:pos x="T0" y="T1"/>
                      </a:cxn>
                      <a:cxn ang="0">
                        <a:pos x="T2" y="T3"/>
                      </a:cxn>
                      <a:cxn ang="0">
                        <a:pos x="T4" y="T5"/>
                      </a:cxn>
                      <a:cxn ang="0">
                        <a:pos x="T6" y="T7"/>
                      </a:cxn>
                      <a:cxn ang="0">
                        <a:pos x="T8" y="T9"/>
                      </a:cxn>
                    </a:cxnLst>
                    <a:rect l="0" t="0" r="r" b="b"/>
                    <a:pathLst>
                      <a:path w="69" h="77">
                        <a:moveTo>
                          <a:pt x="8" y="0"/>
                        </a:moveTo>
                        <a:lnTo>
                          <a:pt x="69" y="1"/>
                        </a:lnTo>
                        <a:lnTo>
                          <a:pt x="59" y="77"/>
                        </a:lnTo>
                        <a:lnTo>
                          <a:pt x="0" y="7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16" name="Freeform 164">
                    <a:extLst>
                      <a:ext uri="{FF2B5EF4-FFF2-40B4-BE49-F238E27FC236}">
                        <a16:creationId xmlns:a16="http://schemas.microsoft.com/office/drawing/2014/main" id="{6CF6B0D8-4947-45E0-9EE9-F9B839A069B3}"/>
                      </a:ext>
                    </a:extLst>
                  </p:cNvPr>
                  <p:cNvSpPr>
                    <a:spLocks/>
                  </p:cNvSpPr>
                  <p:nvPr/>
                </p:nvSpPr>
                <p:spPr bwMode="auto">
                  <a:xfrm>
                    <a:off x="4287" y="1047"/>
                    <a:ext cx="94" cy="31"/>
                  </a:xfrm>
                  <a:custGeom>
                    <a:avLst/>
                    <a:gdLst>
                      <a:gd name="T0" fmla="*/ 282 w 282"/>
                      <a:gd name="T1" fmla="*/ 0 h 93"/>
                      <a:gd name="T2" fmla="*/ 274 w 282"/>
                      <a:gd name="T3" fmla="*/ 76 h 93"/>
                      <a:gd name="T4" fmla="*/ 195 w 282"/>
                      <a:gd name="T5" fmla="*/ 81 h 93"/>
                      <a:gd name="T6" fmla="*/ 137 w 282"/>
                      <a:gd name="T7" fmla="*/ 83 h 93"/>
                      <a:gd name="T8" fmla="*/ 82 w 282"/>
                      <a:gd name="T9" fmla="*/ 87 h 93"/>
                      <a:gd name="T10" fmla="*/ 0 w 282"/>
                      <a:gd name="T11" fmla="*/ 93 h 93"/>
                      <a:gd name="T12" fmla="*/ 4 w 282"/>
                      <a:gd name="T13" fmla="*/ 37 h 93"/>
                      <a:gd name="T14" fmla="*/ 84 w 282"/>
                      <a:gd name="T15" fmla="*/ 24 h 93"/>
                      <a:gd name="T16" fmla="*/ 133 w 282"/>
                      <a:gd name="T17" fmla="*/ 18 h 93"/>
                      <a:gd name="T18" fmla="*/ 211 w 282"/>
                      <a:gd name="T19" fmla="*/ 7 h 93"/>
                      <a:gd name="T20" fmla="*/ 282 w 28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93">
                        <a:moveTo>
                          <a:pt x="282" y="0"/>
                        </a:moveTo>
                        <a:lnTo>
                          <a:pt x="274" y="76"/>
                        </a:lnTo>
                        <a:lnTo>
                          <a:pt x="195" y="81"/>
                        </a:lnTo>
                        <a:lnTo>
                          <a:pt x="137" y="83"/>
                        </a:lnTo>
                        <a:lnTo>
                          <a:pt x="82" y="87"/>
                        </a:lnTo>
                        <a:lnTo>
                          <a:pt x="0" y="93"/>
                        </a:lnTo>
                        <a:lnTo>
                          <a:pt x="4" y="37"/>
                        </a:lnTo>
                        <a:lnTo>
                          <a:pt x="84" y="24"/>
                        </a:lnTo>
                        <a:lnTo>
                          <a:pt x="133" y="18"/>
                        </a:lnTo>
                        <a:lnTo>
                          <a:pt x="211" y="7"/>
                        </a:lnTo>
                        <a:lnTo>
                          <a:pt x="2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17" name="Freeform 165">
                    <a:extLst>
                      <a:ext uri="{FF2B5EF4-FFF2-40B4-BE49-F238E27FC236}">
                        <a16:creationId xmlns:a16="http://schemas.microsoft.com/office/drawing/2014/main" id="{8639DE24-4EDC-47DA-8E3C-56B433F17536}"/>
                      </a:ext>
                    </a:extLst>
                  </p:cNvPr>
                  <p:cNvSpPr>
                    <a:spLocks/>
                  </p:cNvSpPr>
                  <p:nvPr/>
                </p:nvSpPr>
                <p:spPr bwMode="auto">
                  <a:xfrm>
                    <a:off x="3847" y="1060"/>
                    <a:ext cx="436" cy="112"/>
                  </a:xfrm>
                  <a:custGeom>
                    <a:avLst/>
                    <a:gdLst>
                      <a:gd name="T0" fmla="*/ 0 w 1310"/>
                      <a:gd name="T1" fmla="*/ 309 h 335"/>
                      <a:gd name="T2" fmla="*/ 0 w 1310"/>
                      <a:gd name="T3" fmla="*/ 335 h 335"/>
                      <a:gd name="T4" fmla="*/ 1306 w 1310"/>
                      <a:gd name="T5" fmla="*/ 56 h 335"/>
                      <a:gd name="T6" fmla="*/ 1310 w 1310"/>
                      <a:gd name="T7" fmla="*/ 0 h 335"/>
                      <a:gd name="T8" fmla="*/ 0 w 1310"/>
                      <a:gd name="T9" fmla="*/ 309 h 335"/>
                    </a:gdLst>
                    <a:ahLst/>
                    <a:cxnLst>
                      <a:cxn ang="0">
                        <a:pos x="T0" y="T1"/>
                      </a:cxn>
                      <a:cxn ang="0">
                        <a:pos x="T2" y="T3"/>
                      </a:cxn>
                      <a:cxn ang="0">
                        <a:pos x="T4" y="T5"/>
                      </a:cxn>
                      <a:cxn ang="0">
                        <a:pos x="T6" y="T7"/>
                      </a:cxn>
                      <a:cxn ang="0">
                        <a:pos x="T8" y="T9"/>
                      </a:cxn>
                    </a:cxnLst>
                    <a:rect l="0" t="0" r="r" b="b"/>
                    <a:pathLst>
                      <a:path w="1310" h="335">
                        <a:moveTo>
                          <a:pt x="0" y="309"/>
                        </a:moveTo>
                        <a:lnTo>
                          <a:pt x="0" y="335"/>
                        </a:lnTo>
                        <a:lnTo>
                          <a:pt x="1306" y="56"/>
                        </a:lnTo>
                        <a:lnTo>
                          <a:pt x="1310" y="0"/>
                        </a:lnTo>
                        <a:lnTo>
                          <a:pt x="0" y="3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grpSp>
            <p:nvGrpSpPr>
              <p:cNvPr id="407718" name="Group 166">
                <a:extLst>
                  <a:ext uri="{FF2B5EF4-FFF2-40B4-BE49-F238E27FC236}">
                    <a16:creationId xmlns:a16="http://schemas.microsoft.com/office/drawing/2014/main" id="{76183509-4E1D-4A09-86F9-44B80E71D281}"/>
                  </a:ext>
                </a:extLst>
              </p:cNvPr>
              <p:cNvGrpSpPr>
                <a:grpSpLocks/>
              </p:cNvGrpSpPr>
              <p:nvPr/>
            </p:nvGrpSpPr>
            <p:grpSpPr bwMode="auto">
              <a:xfrm>
                <a:off x="3296" y="1197"/>
                <a:ext cx="731" cy="191"/>
                <a:chOff x="3296" y="1197"/>
                <a:chExt cx="731" cy="191"/>
              </a:xfrm>
            </p:grpSpPr>
            <p:grpSp>
              <p:nvGrpSpPr>
                <p:cNvPr id="407719" name="Group 167">
                  <a:extLst>
                    <a:ext uri="{FF2B5EF4-FFF2-40B4-BE49-F238E27FC236}">
                      <a16:creationId xmlns:a16="http://schemas.microsoft.com/office/drawing/2014/main" id="{2DCC310D-1DBB-4A41-AF44-2442B1BB6651}"/>
                    </a:ext>
                  </a:extLst>
                </p:cNvPr>
                <p:cNvGrpSpPr>
                  <a:grpSpLocks/>
                </p:cNvGrpSpPr>
                <p:nvPr/>
              </p:nvGrpSpPr>
              <p:grpSpPr bwMode="auto">
                <a:xfrm>
                  <a:off x="3296" y="1197"/>
                  <a:ext cx="731" cy="67"/>
                  <a:chOff x="3296" y="1197"/>
                  <a:chExt cx="731" cy="67"/>
                </a:xfrm>
              </p:grpSpPr>
              <p:sp>
                <p:nvSpPr>
                  <p:cNvPr id="407720" name="Freeform 168">
                    <a:extLst>
                      <a:ext uri="{FF2B5EF4-FFF2-40B4-BE49-F238E27FC236}">
                        <a16:creationId xmlns:a16="http://schemas.microsoft.com/office/drawing/2014/main" id="{96F4C97C-7C16-49B5-AFB3-2DAE195FD2ED}"/>
                      </a:ext>
                    </a:extLst>
                  </p:cNvPr>
                  <p:cNvSpPr>
                    <a:spLocks/>
                  </p:cNvSpPr>
                  <p:nvPr/>
                </p:nvSpPr>
                <p:spPr bwMode="auto">
                  <a:xfrm>
                    <a:off x="3296" y="1197"/>
                    <a:ext cx="731" cy="18"/>
                  </a:xfrm>
                  <a:custGeom>
                    <a:avLst/>
                    <a:gdLst>
                      <a:gd name="T0" fmla="*/ 191 w 2193"/>
                      <a:gd name="T1" fmla="*/ 0 h 53"/>
                      <a:gd name="T2" fmla="*/ 2156 w 2193"/>
                      <a:gd name="T3" fmla="*/ 0 h 53"/>
                      <a:gd name="T4" fmla="*/ 2193 w 2193"/>
                      <a:gd name="T5" fmla="*/ 53 h 53"/>
                      <a:gd name="T6" fmla="*/ 0 w 2193"/>
                      <a:gd name="T7" fmla="*/ 53 h 53"/>
                      <a:gd name="T8" fmla="*/ 191 w 2193"/>
                      <a:gd name="T9" fmla="*/ 0 h 53"/>
                    </a:gdLst>
                    <a:ahLst/>
                    <a:cxnLst>
                      <a:cxn ang="0">
                        <a:pos x="T0" y="T1"/>
                      </a:cxn>
                      <a:cxn ang="0">
                        <a:pos x="T2" y="T3"/>
                      </a:cxn>
                      <a:cxn ang="0">
                        <a:pos x="T4" y="T5"/>
                      </a:cxn>
                      <a:cxn ang="0">
                        <a:pos x="T6" y="T7"/>
                      </a:cxn>
                      <a:cxn ang="0">
                        <a:pos x="T8" y="T9"/>
                      </a:cxn>
                    </a:cxnLst>
                    <a:rect l="0" t="0" r="r" b="b"/>
                    <a:pathLst>
                      <a:path w="2193" h="53">
                        <a:moveTo>
                          <a:pt x="191" y="0"/>
                        </a:moveTo>
                        <a:lnTo>
                          <a:pt x="2156" y="0"/>
                        </a:lnTo>
                        <a:lnTo>
                          <a:pt x="2193" y="53"/>
                        </a:lnTo>
                        <a:lnTo>
                          <a:pt x="0" y="53"/>
                        </a:lnTo>
                        <a:lnTo>
                          <a:pt x="19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21" name="Freeform 169">
                    <a:extLst>
                      <a:ext uri="{FF2B5EF4-FFF2-40B4-BE49-F238E27FC236}">
                        <a16:creationId xmlns:a16="http://schemas.microsoft.com/office/drawing/2014/main" id="{77959C44-554E-499F-AE2A-DB55C249CD22}"/>
                      </a:ext>
                    </a:extLst>
                  </p:cNvPr>
                  <p:cNvSpPr>
                    <a:spLocks/>
                  </p:cNvSpPr>
                  <p:nvPr/>
                </p:nvSpPr>
                <p:spPr bwMode="auto">
                  <a:xfrm>
                    <a:off x="3522" y="1215"/>
                    <a:ext cx="505" cy="49"/>
                  </a:xfrm>
                  <a:custGeom>
                    <a:avLst/>
                    <a:gdLst>
                      <a:gd name="T0" fmla="*/ 1516 w 1516"/>
                      <a:gd name="T1" fmla="*/ 1 h 147"/>
                      <a:gd name="T2" fmla="*/ 1413 w 1516"/>
                      <a:gd name="T3" fmla="*/ 147 h 147"/>
                      <a:gd name="T4" fmla="*/ 939 w 1516"/>
                      <a:gd name="T5" fmla="*/ 103 h 147"/>
                      <a:gd name="T6" fmla="*/ 666 w 1516"/>
                      <a:gd name="T7" fmla="*/ 77 h 147"/>
                      <a:gd name="T8" fmla="*/ 311 w 1516"/>
                      <a:gd name="T9" fmla="*/ 76 h 147"/>
                      <a:gd name="T10" fmla="*/ 30 w 1516"/>
                      <a:gd name="T11" fmla="*/ 76 h 147"/>
                      <a:gd name="T12" fmla="*/ 30 w 1516"/>
                      <a:gd name="T13" fmla="*/ 50 h 147"/>
                      <a:gd name="T14" fmla="*/ 0 w 1516"/>
                      <a:gd name="T15" fmla="*/ 50 h 147"/>
                      <a:gd name="T16" fmla="*/ 17 w 1516"/>
                      <a:gd name="T17" fmla="*/ 0 h 147"/>
                      <a:gd name="T18" fmla="*/ 1516 w 1516"/>
                      <a:gd name="T19"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6" h="147">
                        <a:moveTo>
                          <a:pt x="1516" y="1"/>
                        </a:moveTo>
                        <a:lnTo>
                          <a:pt x="1413" y="147"/>
                        </a:lnTo>
                        <a:lnTo>
                          <a:pt x="939" y="103"/>
                        </a:lnTo>
                        <a:lnTo>
                          <a:pt x="666" y="77"/>
                        </a:lnTo>
                        <a:lnTo>
                          <a:pt x="311" y="76"/>
                        </a:lnTo>
                        <a:lnTo>
                          <a:pt x="30" y="76"/>
                        </a:lnTo>
                        <a:lnTo>
                          <a:pt x="30" y="50"/>
                        </a:lnTo>
                        <a:lnTo>
                          <a:pt x="0" y="50"/>
                        </a:lnTo>
                        <a:lnTo>
                          <a:pt x="17" y="0"/>
                        </a:lnTo>
                        <a:lnTo>
                          <a:pt x="1516" y="1"/>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407722" name="Freeform 170">
                  <a:extLst>
                    <a:ext uri="{FF2B5EF4-FFF2-40B4-BE49-F238E27FC236}">
                      <a16:creationId xmlns:a16="http://schemas.microsoft.com/office/drawing/2014/main" id="{0F14C24D-D9A8-40D9-8D3D-F7DD01CC0684}"/>
                    </a:ext>
                  </a:extLst>
                </p:cNvPr>
                <p:cNvSpPr>
                  <a:spLocks/>
                </p:cNvSpPr>
                <p:nvPr/>
              </p:nvSpPr>
              <p:spPr bwMode="auto">
                <a:xfrm>
                  <a:off x="3813" y="1244"/>
                  <a:ext cx="77" cy="144"/>
                </a:xfrm>
                <a:custGeom>
                  <a:avLst/>
                  <a:gdLst>
                    <a:gd name="T0" fmla="*/ 41 w 232"/>
                    <a:gd name="T1" fmla="*/ 0 h 433"/>
                    <a:gd name="T2" fmla="*/ 91 w 232"/>
                    <a:gd name="T3" fmla="*/ 0 h 433"/>
                    <a:gd name="T4" fmla="*/ 91 w 232"/>
                    <a:gd name="T5" fmla="*/ 164 h 433"/>
                    <a:gd name="T6" fmla="*/ 196 w 232"/>
                    <a:gd name="T7" fmla="*/ 59 h 433"/>
                    <a:gd name="T8" fmla="*/ 232 w 232"/>
                    <a:gd name="T9" fmla="*/ 59 h 433"/>
                    <a:gd name="T10" fmla="*/ 81 w 232"/>
                    <a:gd name="T11" fmla="*/ 209 h 433"/>
                    <a:gd name="T12" fmla="*/ 81 w 232"/>
                    <a:gd name="T13" fmla="*/ 333 h 433"/>
                    <a:gd name="T14" fmla="*/ 109 w 232"/>
                    <a:gd name="T15" fmla="*/ 333 h 433"/>
                    <a:gd name="T16" fmla="*/ 109 w 232"/>
                    <a:gd name="T17" fmla="*/ 433 h 433"/>
                    <a:gd name="T18" fmla="*/ 41 w 232"/>
                    <a:gd name="T19" fmla="*/ 433 h 433"/>
                    <a:gd name="T20" fmla="*/ 41 w 232"/>
                    <a:gd name="T21" fmla="*/ 128 h 433"/>
                    <a:gd name="T22" fmla="*/ 0 w 232"/>
                    <a:gd name="T23" fmla="*/ 128 h 433"/>
                    <a:gd name="T24" fmla="*/ 23 w 232"/>
                    <a:gd name="T25" fmla="*/ 76 h 433"/>
                    <a:gd name="T26" fmla="*/ 44 w 232"/>
                    <a:gd name="T27" fmla="*/ 76 h 433"/>
                    <a:gd name="T28" fmla="*/ 41 w 232"/>
                    <a:gd name="T2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433">
                      <a:moveTo>
                        <a:pt x="41" y="0"/>
                      </a:moveTo>
                      <a:lnTo>
                        <a:pt x="91" y="0"/>
                      </a:lnTo>
                      <a:lnTo>
                        <a:pt x="91" y="164"/>
                      </a:lnTo>
                      <a:lnTo>
                        <a:pt x="196" y="59"/>
                      </a:lnTo>
                      <a:lnTo>
                        <a:pt x="232" y="59"/>
                      </a:lnTo>
                      <a:lnTo>
                        <a:pt x="81" y="209"/>
                      </a:lnTo>
                      <a:lnTo>
                        <a:pt x="81" y="333"/>
                      </a:lnTo>
                      <a:lnTo>
                        <a:pt x="109" y="333"/>
                      </a:lnTo>
                      <a:lnTo>
                        <a:pt x="109" y="433"/>
                      </a:lnTo>
                      <a:lnTo>
                        <a:pt x="41" y="433"/>
                      </a:lnTo>
                      <a:lnTo>
                        <a:pt x="41" y="128"/>
                      </a:lnTo>
                      <a:lnTo>
                        <a:pt x="0" y="128"/>
                      </a:lnTo>
                      <a:lnTo>
                        <a:pt x="23" y="76"/>
                      </a:lnTo>
                      <a:lnTo>
                        <a:pt x="44" y="76"/>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407723" name="Group 171">
                  <a:extLst>
                    <a:ext uri="{FF2B5EF4-FFF2-40B4-BE49-F238E27FC236}">
                      <a16:creationId xmlns:a16="http://schemas.microsoft.com/office/drawing/2014/main" id="{D3DBFB99-A229-4D65-8248-55BB3A771F34}"/>
                    </a:ext>
                  </a:extLst>
                </p:cNvPr>
                <p:cNvGrpSpPr>
                  <a:grpSpLocks/>
                </p:cNvGrpSpPr>
                <p:nvPr/>
              </p:nvGrpSpPr>
              <p:grpSpPr bwMode="auto">
                <a:xfrm>
                  <a:off x="3656" y="1226"/>
                  <a:ext cx="127" cy="126"/>
                  <a:chOff x="3656" y="1226"/>
                  <a:chExt cx="127" cy="126"/>
                </a:xfrm>
              </p:grpSpPr>
              <p:sp>
                <p:nvSpPr>
                  <p:cNvPr id="407724" name="Oval 172">
                    <a:extLst>
                      <a:ext uri="{FF2B5EF4-FFF2-40B4-BE49-F238E27FC236}">
                        <a16:creationId xmlns:a16="http://schemas.microsoft.com/office/drawing/2014/main" id="{43781CC5-12D3-47F0-B4F7-7CCC4CD779FF}"/>
                      </a:ext>
                    </a:extLst>
                  </p:cNvPr>
                  <p:cNvSpPr>
                    <a:spLocks noChangeArrowheads="1"/>
                  </p:cNvSpPr>
                  <p:nvPr/>
                </p:nvSpPr>
                <p:spPr bwMode="auto">
                  <a:xfrm>
                    <a:off x="3656" y="1226"/>
                    <a:ext cx="127" cy="126"/>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7725" name="Oval 173">
                    <a:extLst>
                      <a:ext uri="{FF2B5EF4-FFF2-40B4-BE49-F238E27FC236}">
                        <a16:creationId xmlns:a16="http://schemas.microsoft.com/office/drawing/2014/main" id="{CA039C7D-D09B-4C81-8AF2-11F6400056AE}"/>
                      </a:ext>
                    </a:extLst>
                  </p:cNvPr>
                  <p:cNvSpPr>
                    <a:spLocks noChangeArrowheads="1"/>
                  </p:cNvSpPr>
                  <p:nvPr/>
                </p:nvSpPr>
                <p:spPr bwMode="auto">
                  <a:xfrm>
                    <a:off x="3684" y="1249"/>
                    <a:ext cx="80" cy="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grpSp>
      </p:grpSp>
      <p:sp>
        <p:nvSpPr>
          <p:cNvPr id="407726" name="Line 174">
            <a:extLst>
              <a:ext uri="{FF2B5EF4-FFF2-40B4-BE49-F238E27FC236}">
                <a16:creationId xmlns:a16="http://schemas.microsoft.com/office/drawing/2014/main" id="{067340F1-30FE-4573-98D2-ABCE27E99811}"/>
              </a:ext>
            </a:extLst>
          </p:cNvPr>
          <p:cNvSpPr>
            <a:spLocks noChangeShapeType="1"/>
          </p:cNvSpPr>
          <p:nvPr/>
        </p:nvSpPr>
        <p:spPr bwMode="auto">
          <a:xfrm>
            <a:off x="8488363" y="4572000"/>
            <a:ext cx="0" cy="115728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 name="Ellipse 1">
            <a:extLst>
              <a:ext uri="{FF2B5EF4-FFF2-40B4-BE49-F238E27FC236}">
                <a16:creationId xmlns:a16="http://schemas.microsoft.com/office/drawing/2014/main" id="{B47D11FB-F46E-45B0-98DA-0EF69A4B8E81}"/>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3EBA976A-E31F-47D3-AFAD-9C80B896C85F}"/>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531C8EED-505E-4090-8032-6DEDA5AF66AA}"/>
              </a:ext>
            </a:extLst>
          </p:cNvPr>
          <p:cNvSpPr>
            <a:spLocks noChangeArrowheads="1"/>
          </p:cNvSpPr>
          <p:nvPr/>
        </p:nvSpPr>
        <p:spPr bwMode="auto">
          <a:xfrm>
            <a:off x="1936750" y="1371601"/>
            <a:ext cx="82184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685800" indent="-685800" algn="l">
              <a:spcBef>
                <a:spcPct val="0"/>
              </a:spcBef>
              <a:defRPr>
                <a:solidFill>
                  <a:schemeClr val="tx1"/>
                </a:solidFill>
                <a:latin typeface="Arial" panose="020B0604020202020204" pitchFamily="34" charset="0"/>
              </a:defRPr>
            </a:lvl1pPr>
            <a:lvl2pPr marL="914400" algn="l">
              <a:spcBef>
                <a:spcPct val="0"/>
              </a:spcBef>
              <a:defRPr>
                <a:solidFill>
                  <a:schemeClr val="tx1"/>
                </a:solidFill>
                <a:latin typeface="Arial" panose="020B0604020202020204" pitchFamily="34" charset="0"/>
              </a:defRPr>
            </a:lvl2pPr>
            <a:lvl3pPr marL="1028700"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r>
              <a:rPr lang="fr-FR" altLang="fr-FR" i="1">
                <a:latin typeface="Times New Roman" panose="02020603050405020304" pitchFamily="18" charset="0"/>
              </a:rPr>
              <a:t>Task:	 </a:t>
            </a:r>
            <a:r>
              <a:rPr lang="fr-FR" altLang="fr-FR">
                <a:latin typeface="Times New Roman" panose="02020603050405020304" pitchFamily="18" charset="0"/>
              </a:rPr>
              <a:t>Dans le texte ci-dessous</a:t>
            </a:r>
            <a:r>
              <a:rPr lang="fr-FR" altLang="fr-FR" i="1">
                <a:latin typeface="Times New Roman" panose="02020603050405020304" pitchFamily="18" charset="0"/>
              </a:rPr>
              <a:t>, </a:t>
            </a:r>
            <a:r>
              <a:rPr lang="fr-FR" altLang="fr-FR">
                <a:latin typeface="Times New Roman" panose="02020603050405020304" pitchFamily="18" charset="0"/>
              </a:rPr>
              <a:t>compter le nombre de fois où apparaît la lettre n</a:t>
            </a:r>
          </a:p>
          <a:p>
            <a:pPr eaLnBrk="0" hangingPunct="0"/>
            <a:r>
              <a:rPr lang="fr-FR" altLang="fr-FR">
                <a:latin typeface="Times New Roman" panose="02020603050405020304" pitchFamily="18" charset="0"/>
              </a:rPr>
              <a:t>Vous disposez de 45 secondes</a:t>
            </a:r>
          </a:p>
        </p:txBody>
      </p:sp>
      <p:grpSp>
        <p:nvGrpSpPr>
          <p:cNvPr id="656387" name="Group 3">
            <a:extLst>
              <a:ext uri="{FF2B5EF4-FFF2-40B4-BE49-F238E27FC236}">
                <a16:creationId xmlns:a16="http://schemas.microsoft.com/office/drawing/2014/main" id="{370AA372-7EA9-471C-A685-B08BC9BD8F38}"/>
              </a:ext>
            </a:extLst>
          </p:cNvPr>
          <p:cNvGrpSpPr>
            <a:grpSpLocks/>
          </p:cNvGrpSpPr>
          <p:nvPr/>
        </p:nvGrpSpPr>
        <p:grpSpPr bwMode="auto">
          <a:xfrm>
            <a:off x="9617076" y="2014539"/>
            <a:ext cx="1050925" cy="592137"/>
            <a:chOff x="4927" y="1269"/>
            <a:chExt cx="570" cy="373"/>
          </a:xfrm>
        </p:grpSpPr>
        <p:sp>
          <p:nvSpPr>
            <p:cNvPr id="656388" name="Freeform 4">
              <a:extLst>
                <a:ext uri="{FF2B5EF4-FFF2-40B4-BE49-F238E27FC236}">
                  <a16:creationId xmlns:a16="http://schemas.microsoft.com/office/drawing/2014/main" id="{002E7E64-9B80-452B-AAB3-988CD870466A}"/>
                </a:ext>
              </a:extLst>
            </p:cNvPr>
            <p:cNvSpPr>
              <a:spLocks/>
            </p:cNvSpPr>
            <p:nvPr/>
          </p:nvSpPr>
          <p:spPr bwMode="auto">
            <a:xfrm>
              <a:off x="4927" y="1269"/>
              <a:ext cx="570" cy="373"/>
            </a:xfrm>
            <a:custGeom>
              <a:avLst/>
              <a:gdLst>
                <a:gd name="T0" fmla="*/ 7 w 570"/>
                <a:gd name="T1" fmla="*/ 0 h 373"/>
                <a:gd name="T2" fmla="*/ 65 w 570"/>
                <a:gd name="T3" fmla="*/ 0 h 373"/>
                <a:gd name="T4" fmla="*/ 73 w 570"/>
                <a:gd name="T5" fmla="*/ 9 h 373"/>
                <a:gd name="T6" fmla="*/ 81 w 570"/>
                <a:gd name="T7" fmla="*/ 29 h 373"/>
                <a:gd name="T8" fmla="*/ 90 w 570"/>
                <a:gd name="T9" fmla="*/ 38 h 373"/>
                <a:gd name="T10" fmla="*/ 106 w 570"/>
                <a:gd name="T11" fmla="*/ 38 h 373"/>
                <a:gd name="T12" fmla="*/ 114 w 570"/>
                <a:gd name="T13" fmla="*/ 27 h 373"/>
                <a:gd name="T14" fmla="*/ 123 w 570"/>
                <a:gd name="T15" fmla="*/ 16 h 373"/>
                <a:gd name="T16" fmla="*/ 156 w 570"/>
                <a:gd name="T17" fmla="*/ 16 h 373"/>
                <a:gd name="T18" fmla="*/ 197 w 570"/>
                <a:gd name="T19" fmla="*/ 29 h 373"/>
                <a:gd name="T20" fmla="*/ 230 w 570"/>
                <a:gd name="T21" fmla="*/ 64 h 373"/>
                <a:gd name="T22" fmla="*/ 313 w 570"/>
                <a:gd name="T23" fmla="*/ 92 h 373"/>
                <a:gd name="T24" fmla="*/ 330 w 570"/>
                <a:gd name="T25" fmla="*/ 50 h 373"/>
                <a:gd name="T26" fmla="*/ 354 w 570"/>
                <a:gd name="T27" fmla="*/ 36 h 373"/>
                <a:gd name="T28" fmla="*/ 404 w 570"/>
                <a:gd name="T29" fmla="*/ 31 h 373"/>
                <a:gd name="T30" fmla="*/ 445 w 570"/>
                <a:gd name="T31" fmla="*/ 45 h 373"/>
                <a:gd name="T32" fmla="*/ 478 w 570"/>
                <a:gd name="T33" fmla="*/ 76 h 373"/>
                <a:gd name="T34" fmla="*/ 495 w 570"/>
                <a:gd name="T35" fmla="*/ 130 h 373"/>
                <a:gd name="T36" fmla="*/ 504 w 570"/>
                <a:gd name="T37" fmla="*/ 136 h 373"/>
                <a:gd name="T38" fmla="*/ 528 w 570"/>
                <a:gd name="T39" fmla="*/ 127 h 373"/>
                <a:gd name="T40" fmla="*/ 553 w 570"/>
                <a:gd name="T41" fmla="*/ 138 h 373"/>
                <a:gd name="T42" fmla="*/ 569 w 570"/>
                <a:gd name="T43" fmla="*/ 167 h 373"/>
                <a:gd name="T44" fmla="*/ 569 w 570"/>
                <a:gd name="T45" fmla="*/ 209 h 373"/>
                <a:gd name="T46" fmla="*/ 553 w 570"/>
                <a:gd name="T47" fmla="*/ 238 h 373"/>
                <a:gd name="T48" fmla="*/ 528 w 570"/>
                <a:gd name="T49" fmla="*/ 248 h 373"/>
                <a:gd name="T50" fmla="*/ 504 w 570"/>
                <a:gd name="T51" fmla="*/ 239 h 373"/>
                <a:gd name="T52" fmla="*/ 504 w 570"/>
                <a:gd name="T53" fmla="*/ 243 h 373"/>
                <a:gd name="T54" fmla="*/ 487 w 570"/>
                <a:gd name="T55" fmla="*/ 280 h 373"/>
                <a:gd name="T56" fmla="*/ 462 w 570"/>
                <a:gd name="T57" fmla="*/ 314 h 373"/>
                <a:gd name="T58" fmla="*/ 421 w 570"/>
                <a:gd name="T59" fmla="*/ 336 h 373"/>
                <a:gd name="T60" fmla="*/ 371 w 570"/>
                <a:gd name="T61" fmla="*/ 338 h 373"/>
                <a:gd name="T62" fmla="*/ 338 w 570"/>
                <a:gd name="T63" fmla="*/ 327 h 373"/>
                <a:gd name="T64" fmla="*/ 313 w 570"/>
                <a:gd name="T65" fmla="*/ 300 h 373"/>
                <a:gd name="T66" fmla="*/ 247 w 570"/>
                <a:gd name="T67" fmla="*/ 280 h 373"/>
                <a:gd name="T68" fmla="*/ 214 w 570"/>
                <a:gd name="T69" fmla="*/ 332 h 373"/>
                <a:gd name="T70" fmla="*/ 181 w 570"/>
                <a:gd name="T71" fmla="*/ 350 h 373"/>
                <a:gd name="T72" fmla="*/ 131 w 570"/>
                <a:gd name="T73" fmla="*/ 357 h 373"/>
                <a:gd name="T74" fmla="*/ 123 w 570"/>
                <a:gd name="T75" fmla="*/ 354 h 373"/>
                <a:gd name="T76" fmla="*/ 114 w 570"/>
                <a:gd name="T77" fmla="*/ 336 h 373"/>
                <a:gd name="T78" fmla="*/ 98 w 570"/>
                <a:gd name="T79" fmla="*/ 332 h 373"/>
                <a:gd name="T80" fmla="*/ 81 w 570"/>
                <a:gd name="T81" fmla="*/ 338 h 373"/>
                <a:gd name="T82" fmla="*/ 73 w 570"/>
                <a:gd name="T83" fmla="*/ 363 h 373"/>
                <a:gd name="T84" fmla="*/ 65 w 570"/>
                <a:gd name="T85" fmla="*/ 372 h 373"/>
                <a:gd name="T86" fmla="*/ 0 w 570"/>
                <a:gd name="T8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373">
                  <a:moveTo>
                    <a:pt x="0" y="0"/>
                  </a:moveTo>
                  <a:lnTo>
                    <a:pt x="7" y="0"/>
                  </a:lnTo>
                  <a:lnTo>
                    <a:pt x="24" y="0"/>
                  </a:lnTo>
                  <a:lnTo>
                    <a:pt x="65" y="0"/>
                  </a:lnTo>
                  <a:lnTo>
                    <a:pt x="73" y="4"/>
                  </a:lnTo>
                  <a:lnTo>
                    <a:pt x="73" y="9"/>
                  </a:lnTo>
                  <a:lnTo>
                    <a:pt x="73" y="23"/>
                  </a:lnTo>
                  <a:lnTo>
                    <a:pt x="81" y="29"/>
                  </a:lnTo>
                  <a:lnTo>
                    <a:pt x="81" y="34"/>
                  </a:lnTo>
                  <a:lnTo>
                    <a:pt x="90" y="38"/>
                  </a:lnTo>
                  <a:lnTo>
                    <a:pt x="98" y="40"/>
                  </a:lnTo>
                  <a:lnTo>
                    <a:pt x="106" y="38"/>
                  </a:lnTo>
                  <a:lnTo>
                    <a:pt x="114" y="34"/>
                  </a:lnTo>
                  <a:lnTo>
                    <a:pt x="114" y="27"/>
                  </a:lnTo>
                  <a:lnTo>
                    <a:pt x="123" y="18"/>
                  </a:lnTo>
                  <a:lnTo>
                    <a:pt x="123" y="16"/>
                  </a:lnTo>
                  <a:lnTo>
                    <a:pt x="131" y="15"/>
                  </a:lnTo>
                  <a:lnTo>
                    <a:pt x="156" y="16"/>
                  </a:lnTo>
                  <a:lnTo>
                    <a:pt x="181" y="22"/>
                  </a:lnTo>
                  <a:lnTo>
                    <a:pt x="197" y="29"/>
                  </a:lnTo>
                  <a:lnTo>
                    <a:pt x="214" y="40"/>
                  </a:lnTo>
                  <a:lnTo>
                    <a:pt x="230" y="64"/>
                  </a:lnTo>
                  <a:lnTo>
                    <a:pt x="238" y="93"/>
                  </a:lnTo>
                  <a:lnTo>
                    <a:pt x="313" y="92"/>
                  </a:lnTo>
                  <a:lnTo>
                    <a:pt x="313" y="70"/>
                  </a:lnTo>
                  <a:lnTo>
                    <a:pt x="330" y="50"/>
                  </a:lnTo>
                  <a:lnTo>
                    <a:pt x="338" y="41"/>
                  </a:lnTo>
                  <a:lnTo>
                    <a:pt x="354" y="36"/>
                  </a:lnTo>
                  <a:lnTo>
                    <a:pt x="380" y="32"/>
                  </a:lnTo>
                  <a:lnTo>
                    <a:pt x="404" y="31"/>
                  </a:lnTo>
                  <a:lnTo>
                    <a:pt x="428" y="36"/>
                  </a:lnTo>
                  <a:lnTo>
                    <a:pt x="445" y="45"/>
                  </a:lnTo>
                  <a:lnTo>
                    <a:pt x="462" y="59"/>
                  </a:lnTo>
                  <a:lnTo>
                    <a:pt x="478" y="76"/>
                  </a:lnTo>
                  <a:lnTo>
                    <a:pt x="495" y="112"/>
                  </a:lnTo>
                  <a:lnTo>
                    <a:pt x="495" y="130"/>
                  </a:lnTo>
                  <a:lnTo>
                    <a:pt x="504" y="147"/>
                  </a:lnTo>
                  <a:lnTo>
                    <a:pt x="504" y="136"/>
                  </a:lnTo>
                  <a:lnTo>
                    <a:pt x="511" y="129"/>
                  </a:lnTo>
                  <a:lnTo>
                    <a:pt x="528" y="127"/>
                  </a:lnTo>
                  <a:lnTo>
                    <a:pt x="537" y="130"/>
                  </a:lnTo>
                  <a:lnTo>
                    <a:pt x="553" y="138"/>
                  </a:lnTo>
                  <a:lnTo>
                    <a:pt x="561" y="150"/>
                  </a:lnTo>
                  <a:lnTo>
                    <a:pt x="569" y="167"/>
                  </a:lnTo>
                  <a:lnTo>
                    <a:pt x="569" y="187"/>
                  </a:lnTo>
                  <a:lnTo>
                    <a:pt x="569" y="209"/>
                  </a:lnTo>
                  <a:lnTo>
                    <a:pt x="561" y="225"/>
                  </a:lnTo>
                  <a:lnTo>
                    <a:pt x="553" y="238"/>
                  </a:lnTo>
                  <a:lnTo>
                    <a:pt x="537" y="247"/>
                  </a:lnTo>
                  <a:lnTo>
                    <a:pt x="528" y="248"/>
                  </a:lnTo>
                  <a:lnTo>
                    <a:pt x="511" y="247"/>
                  </a:lnTo>
                  <a:lnTo>
                    <a:pt x="504" y="239"/>
                  </a:lnTo>
                  <a:lnTo>
                    <a:pt x="504" y="225"/>
                  </a:lnTo>
                  <a:lnTo>
                    <a:pt x="504" y="243"/>
                  </a:lnTo>
                  <a:lnTo>
                    <a:pt x="495" y="263"/>
                  </a:lnTo>
                  <a:lnTo>
                    <a:pt x="487" y="280"/>
                  </a:lnTo>
                  <a:lnTo>
                    <a:pt x="478" y="298"/>
                  </a:lnTo>
                  <a:lnTo>
                    <a:pt x="462" y="314"/>
                  </a:lnTo>
                  <a:lnTo>
                    <a:pt x="445" y="328"/>
                  </a:lnTo>
                  <a:lnTo>
                    <a:pt x="421" y="336"/>
                  </a:lnTo>
                  <a:lnTo>
                    <a:pt x="395" y="340"/>
                  </a:lnTo>
                  <a:lnTo>
                    <a:pt x="371" y="338"/>
                  </a:lnTo>
                  <a:lnTo>
                    <a:pt x="354" y="334"/>
                  </a:lnTo>
                  <a:lnTo>
                    <a:pt x="338" y="327"/>
                  </a:lnTo>
                  <a:lnTo>
                    <a:pt x="330" y="318"/>
                  </a:lnTo>
                  <a:lnTo>
                    <a:pt x="313" y="300"/>
                  </a:lnTo>
                  <a:lnTo>
                    <a:pt x="313" y="280"/>
                  </a:lnTo>
                  <a:lnTo>
                    <a:pt x="247" y="280"/>
                  </a:lnTo>
                  <a:lnTo>
                    <a:pt x="238" y="308"/>
                  </a:lnTo>
                  <a:lnTo>
                    <a:pt x="214" y="332"/>
                  </a:lnTo>
                  <a:lnTo>
                    <a:pt x="197" y="343"/>
                  </a:lnTo>
                  <a:lnTo>
                    <a:pt x="181" y="350"/>
                  </a:lnTo>
                  <a:lnTo>
                    <a:pt x="156" y="356"/>
                  </a:lnTo>
                  <a:lnTo>
                    <a:pt x="131" y="357"/>
                  </a:lnTo>
                  <a:lnTo>
                    <a:pt x="123" y="356"/>
                  </a:lnTo>
                  <a:lnTo>
                    <a:pt x="123" y="354"/>
                  </a:lnTo>
                  <a:lnTo>
                    <a:pt x="114" y="345"/>
                  </a:lnTo>
                  <a:lnTo>
                    <a:pt x="114" y="336"/>
                  </a:lnTo>
                  <a:lnTo>
                    <a:pt x="106" y="334"/>
                  </a:lnTo>
                  <a:lnTo>
                    <a:pt x="98" y="332"/>
                  </a:lnTo>
                  <a:lnTo>
                    <a:pt x="90" y="334"/>
                  </a:lnTo>
                  <a:lnTo>
                    <a:pt x="81" y="338"/>
                  </a:lnTo>
                  <a:lnTo>
                    <a:pt x="73" y="350"/>
                  </a:lnTo>
                  <a:lnTo>
                    <a:pt x="73" y="363"/>
                  </a:lnTo>
                  <a:lnTo>
                    <a:pt x="73" y="368"/>
                  </a:lnTo>
                  <a:lnTo>
                    <a:pt x="65" y="372"/>
                  </a:lnTo>
                  <a:lnTo>
                    <a:pt x="0" y="372"/>
                  </a:lnTo>
                  <a:lnTo>
                    <a:pt x="0" y="0"/>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389" name="Oval 5">
              <a:extLst>
                <a:ext uri="{FF2B5EF4-FFF2-40B4-BE49-F238E27FC236}">
                  <a16:creationId xmlns:a16="http://schemas.microsoft.com/office/drawing/2014/main" id="{9AB86A7E-1625-403B-A476-697C1FA4E16C}"/>
                </a:ext>
              </a:extLst>
            </p:cNvPr>
            <p:cNvSpPr>
              <a:spLocks noChangeArrowheads="1"/>
            </p:cNvSpPr>
            <p:nvPr/>
          </p:nvSpPr>
          <p:spPr bwMode="auto">
            <a:xfrm rot="19920000">
              <a:off x="5445" y="1404"/>
              <a:ext cx="47" cy="61"/>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390" name="Oval 6">
              <a:extLst>
                <a:ext uri="{FF2B5EF4-FFF2-40B4-BE49-F238E27FC236}">
                  <a16:creationId xmlns:a16="http://schemas.microsoft.com/office/drawing/2014/main" id="{A0A7D6B3-5D63-4F2E-9DD2-AD445B551694}"/>
                </a:ext>
              </a:extLst>
            </p:cNvPr>
            <p:cNvSpPr>
              <a:spLocks noChangeArrowheads="1"/>
            </p:cNvSpPr>
            <p:nvPr/>
          </p:nvSpPr>
          <p:spPr bwMode="auto">
            <a:xfrm rot="19200000">
              <a:off x="5330" y="1298"/>
              <a:ext cx="71" cy="132"/>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391" name="Oval 7">
              <a:extLst>
                <a:ext uri="{FF2B5EF4-FFF2-40B4-BE49-F238E27FC236}">
                  <a16:creationId xmlns:a16="http://schemas.microsoft.com/office/drawing/2014/main" id="{C7538A96-5E77-4702-B022-C1EE448A420E}"/>
                </a:ext>
              </a:extLst>
            </p:cNvPr>
            <p:cNvSpPr>
              <a:spLocks noChangeArrowheads="1"/>
            </p:cNvSpPr>
            <p:nvPr/>
          </p:nvSpPr>
          <p:spPr bwMode="auto">
            <a:xfrm rot="17940000">
              <a:off x="5076" y="1271"/>
              <a:ext cx="60" cy="119"/>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392" name="Freeform 8">
              <a:extLst>
                <a:ext uri="{FF2B5EF4-FFF2-40B4-BE49-F238E27FC236}">
                  <a16:creationId xmlns:a16="http://schemas.microsoft.com/office/drawing/2014/main" id="{8C80C185-8F98-4D9F-BD33-152D740D89A4}"/>
                </a:ext>
              </a:extLst>
            </p:cNvPr>
            <p:cNvSpPr>
              <a:spLocks/>
            </p:cNvSpPr>
            <p:nvPr/>
          </p:nvSpPr>
          <p:spPr bwMode="auto">
            <a:xfrm>
              <a:off x="5168" y="1361"/>
              <a:ext cx="71" cy="105"/>
            </a:xfrm>
            <a:custGeom>
              <a:avLst/>
              <a:gdLst>
                <a:gd name="T0" fmla="*/ 0 w 71"/>
                <a:gd name="T1" fmla="*/ 0 h 105"/>
                <a:gd name="T2" fmla="*/ 0 w 71"/>
                <a:gd name="T3" fmla="*/ 100 h 105"/>
                <a:gd name="T4" fmla="*/ 0 w 71"/>
                <a:gd name="T5" fmla="*/ 104 h 105"/>
                <a:gd name="T6" fmla="*/ 7 w 71"/>
                <a:gd name="T7" fmla="*/ 104 h 105"/>
                <a:gd name="T8" fmla="*/ 15 w 71"/>
                <a:gd name="T9" fmla="*/ 102 h 105"/>
                <a:gd name="T10" fmla="*/ 22 w 71"/>
                <a:gd name="T11" fmla="*/ 99 h 105"/>
                <a:gd name="T12" fmla="*/ 31 w 71"/>
                <a:gd name="T13" fmla="*/ 89 h 105"/>
                <a:gd name="T14" fmla="*/ 46 w 71"/>
                <a:gd name="T15" fmla="*/ 77 h 105"/>
                <a:gd name="T16" fmla="*/ 46 w 71"/>
                <a:gd name="T17" fmla="*/ 69 h 105"/>
                <a:gd name="T18" fmla="*/ 54 w 71"/>
                <a:gd name="T19" fmla="*/ 58 h 105"/>
                <a:gd name="T20" fmla="*/ 61 w 71"/>
                <a:gd name="T21" fmla="*/ 37 h 105"/>
                <a:gd name="T22" fmla="*/ 70 w 71"/>
                <a:gd name="T23" fmla="*/ 25 h 105"/>
                <a:gd name="T24" fmla="*/ 70 w 71"/>
                <a:gd name="T25" fmla="*/ 16 h 105"/>
                <a:gd name="T26" fmla="*/ 70 w 71"/>
                <a:gd name="T27" fmla="*/ 6 h 105"/>
                <a:gd name="T28" fmla="*/ 70 w 71"/>
                <a:gd name="T29" fmla="*/ 0 h 105"/>
                <a:gd name="T30" fmla="*/ 0 w 71"/>
                <a:gd name="T3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5">
                  <a:moveTo>
                    <a:pt x="0" y="0"/>
                  </a:moveTo>
                  <a:lnTo>
                    <a:pt x="0" y="100"/>
                  </a:lnTo>
                  <a:lnTo>
                    <a:pt x="0" y="104"/>
                  </a:lnTo>
                  <a:lnTo>
                    <a:pt x="7" y="104"/>
                  </a:lnTo>
                  <a:lnTo>
                    <a:pt x="15" y="102"/>
                  </a:lnTo>
                  <a:lnTo>
                    <a:pt x="22" y="99"/>
                  </a:lnTo>
                  <a:lnTo>
                    <a:pt x="31" y="89"/>
                  </a:lnTo>
                  <a:lnTo>
                    <a:pt x="46" y="77"/>
                  </a:lnTo>
                  <a:lnTo>
                    <a:pt x="46" y="69"/>
                  </a:lnTo>
                  <a:lnTo>
                    <a:pt x="54" y="58"/>
                  </a:lnTo>
                  <a:lnTo>
                    <a:pt x="61" y="37"/>
                  </a:lnTo>
                  <a:lnTo>
                    <a:pt x="70" y="25"/>
                  </a:lnTo>
                  <a:lnTo>
                    <a:pt x="70" y="16"/>
                  </a:lnTo>
                  <a:lnTo>
                    <a:pt x="70" y="6"/>
                  </a:lnTo>
                  <a:lnTo>
                    <a:pt x="70" y="0"/>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393" name="Freeform 9">
              <a:extLst>
                <a:ext uri="{FF2B5EF4-FFF2-40B4-BE49-F238E27FC236}">
                  <a16:creationId xmlns:a16="http://schemas.microsoft.com/office/drawing/2014/main" id="{D5FBBA74-F167-46BC-936B-5B23297852CE}"/>
                </a:ext>
              </a:extLst>
            </p:cNvPr>
            <p:cNvSpPr>
              <a:spLocks/>
            </p:cNvSpPr>
            <p:nvPr/>
          </p:nvSpPr>
          <p:spPr bwMode="auto">
            <a:xfrm>
              <a:off x="4993" y="1271"/>
              <a:ext cx="31" cy="246"/>
            </a:xfrm>
            <a:custGeom>
              <a:avLst/>
              <a:gdLst>
                <a:gd name="T0" fmla="*/ 0 w 31"/>
                <a:gd name="T1" fmla="*/ 0 h 246"/>
                <a:gd name="T2" fmla="*/ 7 w 31"/>
                <a:gd name="T3" fmla="*/ 3 h 246"/>
                <a:gd name="T4" fmla="*/ 7 w 31"/>
                <a:gd name="T5" fmla="*/ 10 h 246"/>
                <a:gd name="T6" fmla="*/ 7 w 31"/>
                <a:gd name="T7" fmla="*/ 22 h 246"/>
                <a:gd name="T8" fmla="*/ 15 w 31"/>
                <a:gd name="T9" fmla="*/ 29 h 246"/>
                <a:gd name="T10" fmla="*/ 15 w 31"/>
                <a:gd name="T11" fmla="*/ 33 h 246"/>
                <a:gd name="T12" fmla="*/ 23 w 31"/>
                <a:gd name="T13" fmla="*/ 37 h 246"/>
                <a:gd name="T14" fmla="*/ 30 w 31"/>
                <a:gd name="T15" fmla="*/ 38 h 246"/>
                <a:gd name="T16" fmla="*/ 30 w 31"/>
                <a:gd name="T17" fmla="*/ 44 h 246"/>
                <a:gd name="T18" fmla="*/ 23 w 31"/>
                <a:gd name="T19" fmla="*/ 54 h 246"/>
                <a:gd name="T20" fmla="*/ 23 w 31"/>
                <a:gd name="T21" fmla="*/ 67 h 246"/>
                <a:gd name="T22" fmla="*/ 23 w 31"/>
                <a:gd name="T23" fmla="*/ 83 h 246"/>
                <a:gd name="T24" fmla="*/ 15 w 31"/>
                <a:gd name="T25" fmla="*/ 99 h 246"/>
                <a:gd name="T26" fmla="*/ 15 w 31"/>
                <a:gd name="T27" fmla="*/ 117 h 246"/>
                <a:gd name="T28" fmla="*/ 15 w 31"/>
                <a:gd name="T29" fmla="*/ 155 h 246"/>
                <a:gd name="T30" fmla="*/ 7 w 31"/>
                <a:gd name="T31" fmla="*/ 190 h 246"/>
                <a:gd name="T32" fmla="*/ 7 w 31"/>
                <a:gd name="T33" fmla="*/ 206 h 246"/>
                <a:gd name="T34" fmla="*/ 7 w 31"/>
                <a:gd name="T35" fmla="*/ 220 h 246"/>
                <a:gd name="T36" fmla="*/ 7 w 31"/>
                <a:gd name="T37" fmla="*/ 231 h 246"/>
                <a:gd name="T38" fmla="*/ 0 w 31"/>
                <a:gd name="T39" fmla="*/ 239 h 246"/>
                <a:gd name="T40" fmla="*/ 0 w 31"/>
                <a:gd name="T41" fmla="*/ 244 h 246"/>
                <a:gd name="T42" fmla="*/ 0 w 31"/>
                <a:gd name="T43" fmla="*/ 245 h 246"/>
                <a:gd name="T44" fmla="*/ 0 w 31"/>
                <a:gd name="T4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46">
                  <a:moveTo>
                    <a:pt x="0" y="0"/>
                  </a:moveTo>
                  <a:lnTo>
                    <a:pt x="7" y="3"/>
                  </a:lnTo>
                  <a:lnTo>
                    <a:pt x="7" y="10"/>
                  </a:lnTo>
                  <a:lnTo>
                    <a:pt x="7" y="22"/>
                  </a:lnTo>
                  <a:lnTo>
                    <a:pt x="15" y="29"/>
                  </a:lnTo>
                  <a:lnTo>
                    <a:pt x="15" y="33"/>
                  </a:lnTo>
                  <a:lnTo>
                    <a:pt x="23" y="37"/>
                  </a:lnTo>
                  <a:lnTo>
                    <a:pt x="30" y="38"/>
                  </a:lnTo>
                  <a:lnTo>
                    <a:pt x="30" y="44"/>
                  </a:lnTo>
                  <a:lnTo>
                    <a:pt x="23" y="54"/>
                  </a:lnTo>
                  <a:lnTo>
                    <a:pt x="23" y="67"/>
                  </a:lnTo>
                  <a:lnTo>
                    <a:pt x="23" y="83"/>
                  </a:lnTo>
                  <a:lnTo>
                    <a:pt x="15" y="99"/>
                  </a:lnTo>
                  <a:lnTo>
                    <a:pt x="15" y="117"/>
                  </a:lnTo>
                  <a:lnTo>
                    <a:pt x="15" y="155"/>
                  </a:lnTo>
                  <a:lnTo>
                    <a:pt x="7" y="190"/>
                  </a:lnTo>
                  <a:lnTo>
                    <a:pt x="7" y="206"/>
                  </a:lnTo>
                  <a:lnTo>
                    <a:pt x="7" y="220"/>
                  </a:lnTo>
                  <a:lnTo>
                    <a:pt x="7" y="231"/>
                  </a:lnTo>
                  <a:lnTo>
                    <a:pt x="0" y="239"/>
                  </a:lnTo>
                  <a:lnTo>
                    <a:pt x="0" y="244"/>
                  </a:lnTo>
                  <a:lnTo>
                    <a:pt x="0" y="245"/>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394" name="Freeform 10">
              <a:extLst>
                <a:ext uri="{FF2B5EF4-FFF2-40B4-BE49-F238E27FC236}">
                  <a16:creationId xmlns:a16="http://schemas.microsoft.com/office/drawing/2014/main" id="{03E198AC-CCCA-4872-BB6E-F4AE24253C6E}"/>
                </a:ext>
              </a:extLst>
            </p:cNvPr>
            <p:cNvSpPr>
              <a:spLocks/>
            </p:cNvSpPr>
            <p:nvPr/>
          </p:nvSpPr>
          <p:spPr bwMode="auto">
            <a:xfrm>
              <a:off x="5022" y="1285"/>
              <a:ext cx="36" cy="238"/>
            </a:xfrm>
            <a:custGeom>
              <a:avLst/>
              <a:gdLst>
                <a:gd name="T0" fmla="*/ 0 w 36"/>
                <a:gd name="T1" fmla="*/ 26 h 238"/>
                <a:gd name="T2" fmla="*/ 6 w 36"/>
                <a:gd name="T3" fmla="*/ 25 h 238"/>
                <a:gd name="T4" fmla="*/ 13 w 36"/>
                <a:gd name="T5" fmla="*/ 21 h 238"/>
                <a:gd name="T6" fmla="*/ 21 w 36"/>
                <a:gd name="T7" fmla="*/ 12 h 238"/>
                <a:gd name="T8" fmla="*/ 28 w 36"/>
                <a:gd name="T9" fmla="*/ 3 h 238"/>
                <a:gd name="T10" fmla="*/ 28 w 36"/>
                <a:gd name="T11" fmla="*/ 0 h 238"/>
                <a:gd name="T12" fmla="*/ 35 w 36"/>
                <a:gd name="T13" fmla="*/ 0 h 238"/>
                <a:gd name="T14" fmla="*/ 35 w 36"/>
                <a:gd name="T15" fmla="*/ 7 h 238"/>
                <a:gd name="T16" fmla="*/ 35 w 36"/>
                <a:gd name="T17" fmla="*/ 16 h 238"/>
                <a:gd name="T18" fmla="*/ 35 w 36"/>
                <a:gd name="T19" fmla="*/ 30 h 238"/>
                <a:gd name="T20" fmla="*/ 35 w 36"/>
                <a:gd name="T21" fmla="*/ 46 h 238"/>
                <a:gd name="T22" fmla="*/ 35 w 36"/>
                <a:gd name="T23" fmla="*/ 63 h 238"/>
                <a:gd name="T24" fmla="*/ 35 w 36"/>
                <a:gd name="T25" fmla="*/ 83 h 238"/>
                <a:gd name="T26" fmla="*/ 35 w 36"/>
                <a:gd name="T27" fmla="*/ 125 h 238"/>
                <a:gd name="T28" fmla="*/ 35 w 36"/>
                <a:gd name="T29" fmla="*/ 165 h 238"/>
                <a:gd name="T30" fmla="*/ 35 w 36"/>
                <a:gd name="T31" fmla="*/ 184 h 238"/>
                <a:gd name="T32" fmla="*/ 28 w 36"/>
                <a:gd name="T33" fmla="*/ 202 h 238"/>
                <a:gd name="T34" fmla="*/ 28 w 36"/>
                <a:gd name="T35" fmla="*/ 216 h 238"/>
                <a:gd name="T36" fmla="*/ 28 w 36"/>
                <a:gd name="T37" fmla="*/ 227 h 238"/>
                <a:gd name="T38" fmla="*/ 28 w 36"/>
                <a:gd name="T39" fmla="*/ 234 h 238"/>
                <a:gd name="T40" fmla="*/ 28 w 36"/>
                <a:gd name="T41" fmla="*/ 237 h 238"/>
                <a:gd name="T42" fmla="*/ 0 w 36"/>
                <a:gd name="T43" fmla="*/ 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238">
                  <a:moveTo>
                    <a:pt x="0" y="26"/>
                  </a:moveTo>
                  <a:lnTo>
                    <a:pt x="6" y="25"/>
                  </a:lnTo>
                  <a:lnTo>
                    <a:pt x="13" y="21"/>
                  </a:lnTo>
                  <a:lnTo>
                    <a:pt x="21" y="12"/>
                  </a:lnTo>
                  <a:lnTo>
                    <a:pt x="28" y="3"/>
                  </a:lnTo>
                  <a:lnTo>
                    <a:pt x="28" y="0"/>
                  </a:lnTo>
                  <a:lnTo>
                    <a:pt x="35" y="0"/>
                  </a:lnTo>
                  <a:lnTo>
                    <a:pt x="35" y="7"/>
                  </a:lnTo>
                  <a:lnTo>
                    <a:pt x="35" y="16"/>
                  </a:lnTo>
                  <a:lnTo>
                    <a:pt x="35" y="30"/>
                  </a:lnTo>
                  <a:lnTo>
                    <a:pt x="35" y="46"/>
                  </a:lnTo>
                  <a:lnTo>
                    <a:pt x="35" y="63"/>
                  </a:lnTo>
                  <a:lnTo>
                    <a:pt x="35" y="83"/>
                  </a:lnTo>
                  <a:lnTo>
                    <a:pt x="35" y="125"/>
                  </a:lnTo>
                  <a:lnTo>
                    <a:pt x="35" y="165"/>
                  </a:lnTo>
                  <a:lnTo>
                    <a:pt x="35" y="184"/>
                  </a:lnTo>
                  <a:lnTo>
                    <a:pt x="28" y="202"/>
                  </a:lnTo>
                  <a:lnTo>
                    <a:pt x="28" y="216"/>
                  </a:lnTo>
                  <a:lnTo>
                    <a:pt x="28" y="227"/>
                  </a:lnTo>
                  <a:lnTo>
                    <a:pt x="28" y="234"/>
                  </a:lnTo>
                  <a:lnTo>
                    <a:pt x="28" y="237"/>
                  </a:lnTo>
                  <a:lnTo>
                    <a:pt x="0" y="26"/>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395" name="Freeform 11">
              <a:extLst>
                <a:ext uri="{FF2B5EF4-FFF2-40B4-BE49-F238E27FC236}">
                  <a16:creationId xmlns:a16="http://schemas.microsoft.com/office/drawing/2014/main" id="{F3D3785F-A730-4CBB-B398-74C831CC7D8A}"/>
                </a:ext>
              </a:extLst>
            </p:cNvPr>
            <p:cNvSpPr>
              <a:spLocks/>
            </p:cNvSpPr>
            <p:nvPr/>
          </p:nvSpPr>
          <p:spPr bwMode="auto">
            <a:xfrm>
              <a:off x="4930" y="1270"/>
              <a:ext cx="63" cy="101"/>
            </a:xfrm>
            <a:custGeom>
              <a:avLst/>
              <a:gdLst>
                <a:gd name="T0" fmla="*/ 0 w 63"/>
                <a:gd name="T1" fmla="*/ 0 h 101"/>
                <a:gd name="T2" fmla="*/ 0 w 63"/>
                <a:gd name="T3" fmla="*/ 100 h 101"/>
                <a:gd name="T4" fmla="*/ 62 w 63"/>
                <a:gd name="T5" fmla="*/ 100 h 101"/>
                <a:gd name="T6" fmla="*/ 62 w 63"/>
                <a:gd name="T7" fmla="*/ 0 h 101"/>
                <a:gd name="T8" fmla="*/ 0 w 63"/>
                <a:gd name="T9" fmla="*/ 0 h 101"/>
              </a:gdLst>
              <a:ahLst/>
              <a:cxnLst>
                <a:cxn ang="0">
                  <a:pos x="T0" y="T1"/>
                </a:cxn>
                <a:cxn ang="0">
                  <a:pos x="T2" y="T3"/>
                </a:cxn>
                <a:cxn ang="0">
                  <a:pos x="T4" y="T5"/>
                </a:cxn>
                <a:cxn ang="0">
                  <a:pos x="T6" y="T7"/>
                </a:cxn>
                <a:cxn ang="0">
                  <a:pos x="T8" y="T9"/>
                </a:cxn>
              </a:cxnLst>
              <a:rect l="0" t="0" r="r" b="b"/>
              <a:pathLst>
                <a:path w="63" h="101">
                  <a:moveTo>
                    <a:pt x="0" y="0"/>
                  </a:moveTo>
                  <a:lnTo>
                    <a:pt x="0" y="100"/>
                  </a:lnTo>
                  <a:lnTo>
                    <a:pt x="62" y="100"/>
                  </a:lnTo>
                  <a:lnTo>
                    <a:pt x="62" y="0"/>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396" name="Freeform 12">
              <a:extLst>
                <a:ext uri="{FF2B5EF4-FFF2-40B4-BE49-F238E27FC236}">
                  <a16:creationId xmlns:a16="http://schemas.microsoft.com/office/drawing/2014/main" id="{69574129-F618-44DF-90CB-DD205A13198F}"/>
                </a:ext>
              </a:extLst>
            </p:cNvPr>
            <p:cNvSpPr>
              <a:spLocks/>
            </p:cNvSpPr>
            <p:nvPr/>
          </p:nvSpPr>
          <p:spPr bwMode="auto">
            <a:xfrm>
              <a:off x="5237" y="1330"/>
              <a:ext cx="17" cy="220"/>
            </a:xfrm>
            <a:custGeom>
              <a:avLst/>
              <a:gdLst>
                <a:gd name="T0" fmla="*/ 0 w 17"/>
                <a:gd name="T1" fmla="*/ 26 h 220"/>
                <a:gd name="T2" fmla="*/ 0 w 17"/>
                <a:gd name="T3" fmla="*/ 15 h 220"/>
                <a:gd name="T4" fmla="*/ 9 w 17"/>
                <a:gd name="T5" fmla="*/ 11 h 220"/>
                <a:gd name="T6" fmla="*/ 9 w 17"/>
                <a:gd name="T7" fmla="*/ 4 h 220"/>
                <a:gd name="T8" fmla="*/ 16 w 17"/>
                <a:gd name="T9" fmla="*/ 0 h 220"/>
                <a:gd name="T10" fmla="*/ 16 w 17"/>
                <a:gd name="T11" fmla="*/ 4 h 220"/>
                <a:gd name="T12" fmla="*/ 16 w 17"/>
                <a:gd name="T13" fmla="*/ 15 h 220"/>
                <a:gd name="T14" fmla="*/ 16 w 17"/>
                <a:gd name="T15" fmla="*/ 28 h 220"/>
                <a:gd name="T16" fmla="*/ 16 w 17"/>
                <a:gd name="T17" fmla="*/ 44 h 220"/>
                <a:gd name="T18" fmla="*/ 16 w 17"/>
                <a:gd name="T19" fmla="*/ 61 h 220"/>
                <a:gd name="T20" fmla="*/ 9 w 17"/>
                <a:gd name="T21" fmla="*/ 80 h 220"/>
                <a:gd name="T22" fmla="*/ 9 w 17"/>
                <a:gd name="T23" fmla="*/ 123 h 220"/>
                <a:gd name="T24" fmla="*/ 9 w 17"/>
                <a:gd name="T25" fmla="*/ 160 h 220"/>
                <a:gd name="T26" fmla="*/ 9 w 17"/>
                <a:gd name="T27" fmla="*/ 179 h 220"/>
                <a:gd name="T28" fmla="*/ 9 w 17"/>
                <a:gd name="T29" fmla="*/ 194 h 220"/>
                <a:gd name="T30" fmla="*/ 9 w 17"/>
                <a:gd name="T31" fmla="*/ 205 h 220"/>
                <a:gd name="T32" fmla="*/ 9 w 17"/>
                <a:gd name="T33" fmla="*/ 214 h 220"/>
                <a:gd name="T34" fmla="*/ 0 w 17"/>
                <a:gd name="T35" fmla="*/ 219 h 220"/>
                <a:gd name="T36" fmla="*/ 0 w 17"/>
                <a:gd name="T37"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0">
                  <a:moveTo>
                    <a:pt x="0" y="26"/>
                  </a:moveTo>
                  <a:lnTo>
                    <a:pt x="0" y="15"/>
                  </a:lnTo>
                  <a:lnTo>
                    <a:pt x="9" y="11"/>
                  </a:lnTo>
                  <a:lnTo>
                    <a:pt x="9" y="4"/>
                  </a:lnTo>
                  <a:lnTo>
                    <a:pt x="16" y="0"/>
                  </a:lnTo>
                  <a:lnTo>
                    <a:pt x="16" y="4"/>
                  </a:lnTo>
                  <a:lnTo>
                    <a:pt x="16" y="15"/>
                  </a:lnTo>
                  <a:lnTo>
                    <a:pt x="16" y="28"/>
                  </a:lnTo>
                  <a:lnTo>
                    <a:pt x="16" y="44"/>
                  </a:lnTo>
                  <a:lnTo>
                    <a:pt x="16" y="61"/>
                  </a:lnTo>
                  <a:lnTo>
                    <a:pt x="9" y="80"/>
                  </a:lnTo>
                  <a:lnTo>
                    <a:pt x="9" y="123"/>
                  </a:lnTo>
                  <a:lnTo>
                    <a:pt x="9" y="160"/>
                  </a:lnTo>
                  <a:lnTo>
                    <a:pt x="9" y="179"/>
                  </a:lnTo>
                  <a:lnTo>
                    <a:pt x="9" y="194"/>
                  </a:lnTo>
                  <a:lnTo>
                    <a:pt x="9" y="205"/>
                  </a:lnTo>
                  <a:lnTo>
                    <a:pt x="9" y="214"/>
                  </a:lnTo>
                  <a:lnTo>
                    <a:pt x="0" y="219"/>
                  </a:lnTo>
                  <a:lnTo>
                    <a:pt x="0" y="26"/>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656397" name="Rectangle 13">
            <a:extLst>
              <a:ext uri="{FF2B5EF4-FFF2-40B4-BE49-F238E27FC236}">
                <a16:creationId xmlns:a16="http://schemas.microsoft.com/office/drawing/2014/main" id="{32B66532-53AF-4173-B4F9-03F1C75C37B7}"/>
              </a:ext>
            </a:extLst>
          </p:cNvPr>
          <p:cNvSpPr>
            <a:spLocks noChangeArrowheads="1"/>
          </p:cNvSpPr>
          <p:nvPr/>
        </p:nvSpPr>
        <p:spPr bwMode="auto">
          <a:xfrm>
            <a:off x="2568576" y="2000250"/>
            <a:ext cx="7051675" cy="447675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398" name="Rectangle 14">
            <a:extLst>
              <a:ext uri="{FF2B5EF4-FFF2-40B4-BE49-F238E27FC236}">
                <a16:creationId xmlns:a16="http://schemas.microsoft.com/office/drawing/2014/main" id="{FE5D782E-A35B-40FD-8461-EBAD769E51FA}"/>
              </a:ext>
            </a:extLst>
          </p:cNvPr>
          <p:cNvSpPr>
            <a:spLocks noChangeArrowheads="1"/>
          </p:cNvSpPr>
          <p:nvPr/>
        </p:nvSpPr>
        <p:spPr bwMode="auto">
          <a:xfrm>
            <a:off x="2859089" y="2057401"/>
            <a:ext cx="673893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0" hangingPunct="0">
              <a:spcBef>
                <a:spcPct val="50000"/>
              </a:spcBef>
            </a:pPr>
            <a:r>
              <a:rPr lang="fr-FR" altLang="fr-FR" sz="2400">
                <a:latin typeface="Times New Roman" panose="02020603050405020304" pitchFamily="18" charset="0"/>
              </a:rPr>
              <a:t>Un des principes de base de Six Sigma est la réduction de la variabilité. En effet, l’insatisfaction d’un client résulte toujours d’un écart entre une situation attendue et une situation réelle. Cet écart provient en grande partie de la variabilité des processus, qui trouve son origine dans :</a:t>
            </a:r>
          </a:p>
          <a:p>
            <a:pPr algn="l" eaLnBrk="0" hangingPunct="0">
              <a:spcBef>
                <a:spcPct val="50000"/>
              </a:spcBef>
              <a:buFontTx/>
              <a:buChar char="•"/>
            </a:pPr>
            <a:r>
              <a:rPr lang="fr-FR" altLang="fr-FR" sz="2400">
                <a:latin typeface="Times New Roman" panose="02020603050405020304" pitchFamily="18" charset="0"/>
              </a:rPr>
              <a:t> les variabilités des matériaux</a:t>
            </a:r>
          </a:p>
          <a:p>
            <a:pPr algn="l" eaLnBrk="0" hangingPunct="0">
              <a:spcBef>
                <a:spcPct val="50000"/>
              </a:spcBef>
              <a:buFontTx/>
              <a:buChar char="•"/>
            </a:pPr>
            <a:r>
              <a:rPr lang="fr-FR" altLang="fr-FR" sz="2400">
                <a:latin typeface="Times New Roman" panose="02020603050405020304" pitchFamily="18" charset="0"/>
              </a:rPr>
              <a:t> les variabilités des procédures</a:t>
            </a:r>
          </a:p>
          <a:p>
            <a:pPr algn="l" eaLnBrk="0" hangingPunct="0">
              <a:spcBef>
                <a:spcPct val="50000"/>
              </a:spcBef>
              <a:buFontTx/>
              <a:buChar char="•"/>
            </a:pPr>
            <a:r>
              <a:rPr lang="fr-FR" altLang="fr-FR" sz="2400">
                <a:latin typeface="Times New Roman" panose="02020603050405020304" pitchFamily="18" charset="0"/>
              </a:rPr>
              <a:t> les variabilités sur les conditions dans lesquelles évolue le processus </a:t>
            </a:r>
          </a:p>
        </p:txBody>
      </p:sp>
      <p:grpSp>
        <p:nvGrpSpPr>
          <p:cNvPr id="656399" name="Group 15">
            <a:extLst>
              <a:ext uri="{FF2B5EF4-FFF2-40B4-BE49-F238E27FC236}">
                <a16:creationId xmlns:a16="http://schemas.microsoft.com/office/drawing/2014/main" id="{B7055285-A41A-44F7-B186-6886CFFBE96B}"/>
              </a:ext>
            </a:extLst>
          </p:cNvPr>
          <p:cNvGrpSpPr>
            <a:grpSpLocks/>
          </p:cNvGrpSpPr>
          <p:nvPr/>
        </p:nvGrpSpPr>
        <p:grpSpPr bwMode="auto">
          <a:xfrm>
            <a:off x="9617076" y="5849939"/>
            <a:ext cx="1050925" cy="593725"/>
            <a:chOff x="4927" y="3685"/>
            <a:chExt cx="570" cy="374"/>
          </a:xfrm>
        </p:grpSpPr>
        <p:sp>
          <p:nvSpPr>
            <p:cNvPr id="656400" name="Freeform 16">
              <a:extLst>
                <a:ext uri="{FF2B5EF4-FFF2-40B4-BE49-F238E27FC236}">
                  <a16:creationId xmlns:a16="http://schemas.microsoft.com/office/drawing/2014/main" id="{3F7FCC42-2EA9-434E-82BB-9137B25D6F72}"/>
                </a:ext>
              </a:extLst>
            </p:cNvPr>
            <p:cNvSpPr>
              <a:spLocks/>
            </p:cNvSpPr>
            <p:nvPr/>
          </p:nvSpPr>
          <p:spPr bwMode="auto">
            <a:xfrm>
              <a:off x="4927" y="3685"/>
              <a:ext cx="570" cy="374"/>
            </a:xfrm>
            <a:custGeom>
              <a:avLst/>
              <a:gdLst>
                <a:gd name="T0" fmla="*/ 0 w 570"/>
                <a:gd name="T1" fmla="*/ 0 h 374"/>
                <a:gd name="T2" fmla="*/ 7 w 570"/>
                <a:gd name="T3" fmla="*/ 0 h 374"/>
                <a:gd name="T4" fmla="*/ 24 w 570"/>
                <a:gd name="T5" fmla="*/ 0 h 374"/>
                <a:gd name="T6" fmla="*/ 65 w 570"/>
                <a:gd name="T7" fmla="*/ 0 h 374"/>
                <a:gd name="T8" fmla="*/ 73 w 570"/>
                <a:gd name="T9" fmla="*/ 10 h 374"/>
                <a:gd name="T10" fmla="*/ 73 w 570"/>
                <a:gd name="T11" fmla="*/ 22 h 374"/>
                <a:gd name="T12" fmla="*/ 81 w 570"/>
                <a:gd name="T13" fmla="*/ 34 h 374"/>
                <a:gd name="T14" fmla="*/ 98 w 570"/>
                <a:gd name="T15" fmla="*/ 40 h 374"/>
                <a:gd name="T16" fmla="*/ 114 w 570"/>
                <a:gd name="T17" fmla="*/ 34 h 374"/>
                <a:gd name="T18" fmla="*/ 114 w 570"/>
                <a:gd name="T19" fmla="*/ 28 h 374"/>
                <a:gd name="T20" fmla="*/ 123 w 570"/>
                <a:gd name="T21" fmla="*/ 22 h 374"/>
                <a:gd name="T22" fmla="*/ 131 w 570"/>
                <a:gd name="T23" fmla="*/ 16 h 374"/>
                <a:gd name="T24" fmla="*/ 181 w 570"/>
                <a:gd name="T25" fmla="*/ 22 h 374"/>
                <a:gd name="T26" fmla="*/ 214 w 570"/>
                <a:gd name="T27" fmla="*/ 40 h 374"/>
                <a:gd name="T28" fmla="*/ 230 w 570"/>
                <a:gd name="T29" fmla="*/ 63 h 374"/>
                <a:gd name="T30" fmla="*/ 238 w 570"/>
                <a:gd name="T31" fmla="*/ 93 h 374"/>
                <a:gd name="T32" fmla="*/ 313 w 570"/>
                <a:gd name="T33" fmla="*/ 93 h 374"/>
                <a:gd name="T34" fmla="*/ 313 w 570"/>
                <a:gd name="T35" fmla="*/ 70 h 374"/>
                <a:gd name="T36" fmla="*/ 330 w 570"/>
                <a:gd name="T37" fmla="*/ 52 h 374"/>
                <a:gd name="T38" fmla="*/ 354 w 570"/>
                <a:gd name="T39" fmla="*/ 34 h 374"/>
                <a:gd name="T40" fmla="*/ 404 w 570"/>
                <a:gd name="T41" fmla="*/ 28 h 374"/>
                <a:gd name="T42" fmla="*/ 428 w 570"/>
                <a:gd name="T43" fmla="*/ 34 h 374"/>
                <a:gd name="T44" fmla="*/ 445 w 570"/>
                <a:gd name="T45" fmla="*/ 46 h 374"/>
                <a:gd name="T46" fmla="*/ 478 w 570"/>
                <a:gd name="T47" fmla="*/ 76 h 374"/>
                <a:gd name="T48" fmla="*/ 495 w 570"/>
                <a:gd name="T49" fmla="*/ 117 h 374"/>
                <a:gd name="T50" fmla="*/ 504 w 570"/>
                <a:gd name="T51" fmla="*/ 147 h 374"/>
                <a:gd name="T52" fmla="*/ 511 w 570"/>
                <a:gd name="T53" fmla="*/ 129 h 374"/>
                <a:gd name="T54" fmla="*/ 537 w 570"/>
                <a:gd name="T55" fmla="*/ 135 h 374"/>
                <a:gd name="T56" fmla="*/ 561 w 570"/>
                <a:gd name="T57" fmla="*/ 153 h 374"/>
                <a:gd name="T58" fmla="*/ 569 w 570"/>
                <a:gd name="T59" fmla="*/ 188 h 374"/>
                <a:gd name="T60" fmla="*/ 561 w 570"/>
                <a:gd name="T61" fmla="*/ 225 h 374"/>
                <a:gd name="T62" fmla="*/ 537 w 570"/>
                <a:gd name="T63" fmla="*/ 248 h 374"/>
                <a:gd name="T64" fmla="*/ 511 w 570"/>
                <a:gd name="T65" fmla="*/ 248 h 374"/>
                <a:gd name="T66" fmla="*/ 504 w 570"/>
                <a:gd name="T67" fmla="*/ 236 h 374"/>
                <a:gd name="T68" fmla="*/ 504 w 570"/>
                <a:gd name="T69" fmla="*/ 225 h 374"/>
                <a:gd name="T70" fmla="*/ 495 w 570"/>
                <a:gd name="T71" fmla="*/ 261 h 374"/>
                <a:gd name="T72" fmla="*/ 478 w 570"/>
                <a:gd name="T73" fmla="*/ 302 h 374"/>
                <a:gd name="T74" fmla="*/ 445 w 570"/>
                <a:gd name="T75" fmla="*/ 326 h 374"/>
                <a:gd name="T76" fmla="*/ 421 w 570"/>
                <a:gd name="T77" fmla="*/ 338 h 374"/>
                <a:gd name="T78" fmla="*/ 395 w 570"/>
                <a:gd name="T79" fmla="*/ 338 h 374"/>
                <a:gd name="T80" fmla="*/ 354 w 570"/>
                <a:gd name="T81" fmla="*/ 332 h 374"/>
                <a:gd name="T82" fmla="*/ 330 w 570"/>
                <a:gd name="T83" fmla="*/ 320 h 374"/>
                <a:gd name="T84" fmla="*/ 313 w 570"/>
                <a:gd name="T85" fmla="*/ 296 h 374"/>
                <a:gd name="T86" fmla="*/ 313 w 570"/>
                <a:gd name="T87" fmla="*/ 279 h 374"/>
                <a:gd name="T88" fmla="*/ 247 w 570"/>
                <a:gd name="T89" fmla="*/ 279 h 374"/>
                <a:gd name="T90" fmla="*/ 238 w 570"/>
                <a:gd name="T91" fmla="*/ 308 h 374"/>
                <a:gd name="T92" fmla="*/ 214 w 570"/>
                <a:gd name="T93" fmla="*/ 332 h 374"/>
                <a:gd name="T94" fmla="*/ 181 w 570"/>
                <a:gd name="T95" fmla="*/ 350 h 374"/>
                <a:gd name="T96" fmla="*/ 131 w 570"/>
                <a:gd name="T97" fmla="*/ 356 h 374"/>
                <a:gd name="T98" fmla="*/ 123 w 570"/>
                <a:gd name="T99" fmla="*/ 350 h 374"/>
                <a:gd name="T100" fmla="*/ 114 w 570"/>
                <a:gd name="T101" fmla="*/ 343 h 374"/>
                <a:gd name="T102" fmla="*/ 114 w 570"/>
                <a:gd name="T103" fmla="*/ 338 h 374"/>
                <a:gd name="T104" fmla="*/ 98 w 570"/>
                <a:gd name="T105" fmla="*/ 332 h 374"/>
                <a:gd name="T106" fmla="*/ 81 w 570"/>
                <a:gd name="T107" fmla="*/ 338 h 374"/>
                <a:gd name="T108" fmla="*/ 73 w 570"/>
                <a:gd name="T109" fmla="*/ 350 h 374"/>
                <a:gd name="T110" fmla="*/ 73 w 570"/>
                <a:gd name="T111" fmla="*/ 368 h 374"/>
                <a:gd name="T112" fmla="*/ 65 w 570"/>
                <a:gd name="T113" fmla="*/ 373 h 374"/>
                <a:gd name="T114" fmla="*/ 0 w 570"/>
                <a:gd name="T115" fmla="*/ 373 h 374"/>
                <a:gd name="T116" fmla="*/ 0 w 570"/>
                <a:gd name="T1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374">
                  <a:moveTo>
                    <a:pt x="0" y="0"/>
                  </a:moveTo>
                  <a:lnTo>
                    <a:pt x="7" y="0"/>
                  </a:lnTo>
                  <a:lnTo>
                    <a:pt x="24" y="0"/>
                  </a:lnTo>
                  <a:lnTo>
                    <a:pt x="65" y="0"/>
                  </a:lnTo>
                  <a:lnTo>
                    <a:pt x="73" y="10"/>
                  </a:lnTo>
                  <a:lnTo>
                    <a:pt x="73" y="22"/>
                  </a:lnTo>
                  <a:lnTo>
                    <a:pt x="81" y="34"/>
                  </a:lnTo>
                  <a:lnTo>
                    <a:pt x="98" y="40"/>
                  </a:lnTo>
                  <a:lnTo>
                    <a:pt x="114" y="34"/>
                  </a:lnTo>
                  <a:lnTo>
                    <a:pt x="114" y="28"/>
                  </a:lnTo>
                  <a:lnTo>
                    <a:pt x="123" y="22"/>
                  </a:lnTo>
                  <a:lnTo>
                    <a:pt x="131" y="16"/>
                  </a:lnTo>
                  <a:lnTo>
                    <a:pt x="181" y="22"/>
                  </a:lnTo>
                  <a:lnTo>
                    <a:pt x="214" y="40"/>
                  </a:lnTo>
                  <a:lnTo>
                    <a:pt x="230" y="63"/>
                  </a:lnTo>
                  <a:lnTo>
                    <a:pt x="238" y="93"/>
                  </a:lnTo>
                  <a:lnTo>
                    <a:pt x="313" y="93"/>
                  </a:lnTo>
                  <a:lnTo>
                    <a:pt x="313" y="70"/>
                  </a:lnTo>
                  <a:lnTo>
                    <a:pt x="330" y="52"/>
                  </a:lnTo>
                  <a:lnTo>
                    <a:pt x="354" y="34"/>
                  </a:lnTo>
                  <a:lnTo>
                    <a:pt x="404" y="28"/>
                  </a:lnTo>
                  <a:lnTo>
                    <a:pt x="428" y="34"/>
                  </a:lnTo>
                  <a:lnTo>
                    <a:pt x="445" y="46"/>
                  </a:lnTo>
                  <a:lnTo>
                    <a:pt x="478" y="76"/>
                  </a:lnTo>
                  <a:lnTo>
                    <a:pt x="495" y="117"/>
                  </a:lnTo>
                  <a:lnTo>
                    <a:pt x="504" y="147"/>
                  </a:lnTo>
                  <a:lnTo>
                    <a:pt x="511" y="129"/>
                  </a:lnTo>
                  <a:lnTo>
                    <a:pt x="537" y="135"/>
                  </a:lnTo>
                  <a:lnTo>
                    <a:pt x="561" y="153"/>
                  </a:lnTo>
                  <a:lnTo>
                    <a:pt x="569" y="188"/>
                  </a:lnTo>
                  <a:lnTo>
                    <a:pt x="561" y="225"/>
                  </a:lnTo>
                  <a:lnTo>
                    <a:pt x="537" y="248"/>
                  </a:lnTo>
                  <a:lnTo>
                    <a:pt x="511" y="248"/>
                  </a:lnTo>
                  <a:lnTo>
                    <a:pt x="504" y="236"/>
                  </a:lnTo>
                  <a:lnTo>
                    <a:pt x="504" y="225"/>
                  </a:lnTo>
                  <a:lnTo>
                    <a:pt x="495" y="261"/>
                  </a:lnTo>
                  <a:lnTo>
                    <a:pt x="478" y="302"/>
                  </a:lnTo>
                  <a:lnTo>
                    <a:pt x="445" y="326"/>
                  </a:lnTo>
                  <a:lnTo>
                    <a:pt x="421" y="338"/>
                  </a:lnTo>
                  <a:lnTo>
                    <a:pt x="395" y="338"/>
                  </a:lnTo>
                  <a:lnTo>
                    <a:pt x="354" y="332"/>
                  </a:lnTo>
                  <a:lnTo>
                    <a:pt x="330" y="320"/>
                  </a:lnTo>
                  <a:lnTo>
                    <a:pt x="313" y="296"/>
                  </a:lnTo>
                  <a:lnTo>
                    <a:pt x="313" y="279"/>
                  </a:lnTo>
                  <a:lnTo>
                    <a:pt x="247" y="279"/>
                  </a:lnTo>
                  <a:lnTo>
                    <a:pt x="238" y="308"/>
                  </a:lnTo>
                  <a:lnTo>
                    <a:pt x="214" y="332"/>
                  </a:lnTo>
                  <a:lnTo>
                    <a:pt x="181" y="350"/>
                  </a:lnTo>
                  <a:lnTo>
                    <a:pt x="131" y="356"/>
                  </a:lnTo>
                  <a:lnTo>
                    <a:pt x="123" y="350"/>
                  </a:lnTo>
                  <a:lnTo>
                    <a:pt x="114" y="343"/>
                  </a:lnTo>
                  <a:lnTo>
                    <a:pt x="114" y="338"/>
                  </a:lnTo>
                  <a:lnTo>
                    <a:pt x="98" y="332"/>
                  </a:lnTo>
                  <a:lnTo>
                    <a:pt x="81" y="338"/>
                  </a:lnTo>
                  <a:lnTo>
                    <a:pt x="73" y="350"/>
                  </a:lnTo>
                  <a:lnTo>
                    <a:pt x="73" y="368"/>
                  </a:lnTo>
                  <a:lnTo>
                    <a:pt x="65" y="373"/>
                  </a:lnTo>
                  <a:lnTo>
                    <a:pt x="0" y="373"/>
                  </a:lnTo>
                  <a:lnTo>
                    <a:pt x="0" y="0"/>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01" name="Oval 17">
              <a:extLst>
                <a:ext uri="{FF2B5EF4-FFF2-40B4-BE49-F238E27FC236}">
                  <a16:creationId xmlns:a16="http://schemas.microsoft.com/office/drawing/2014/main" id="{B33B35AC-3851-4D96-B1FF-006553916C6F}"/>
                </a:ext>
              </a:extLst>
            </p:cNvPr>
            <p:cNvSpPr>
              <a:spLocks noChangeArrowheads="1"/>
            </p:cNvSpPr>
            <p:nvPr/>
          </p:nvSpPr>
          <p:spPr bwMode="auto">
            <a:xfrm rot="19920000">
              <a:off x="5445" y="3820"/>
              <a:ext cx="47" cy="62"/>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02" name="Oval 18">
              <a:extLst>
                <a:ext uri="{FF2B5EF4-FFF2-40B4-BE49-F238E27FC236}">
                  <a16:creationId xmlns:a16="http://schemas.microsoft.com/office/drawing/2014/main" id="{70CA64F4-94BA-46F3-9420-0E1A8D231A6B}"/>
                </a:ext>
              </a:extLst>
            </p:cNvPr>
            <p:cNvSpPr>
              <a:spLocks noChangeArrowheads="1"/>
            </p:cNvSpPr>
            <p:nvPr/>
          </p:nvSpPr>
          <p:spPr bwMode="auto">
            <a:xfrm rot="19200000">
              <a:off x="5330" y="3714"/>
              <a:ext cx="71" cy="133"/>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03" name="Oval 19">
              <a:extLst>
                <a:ext uri="{FF2B5EF4-FFF2-40B4-BE49-F238E27FC236}">
                  <a16:creationId xmlns:a16="http://schemas.microsoft.com/office/drawing/2014/main" id="{B0017463-1DF0-45C9-8D75-52215526A81D}"/>
                </a:ext>
              </a:extLst>
            </p:cNvPr>
            <p:cNvSpPr>
              <a:spLocks noChangeArrowheads="1"/>
            </p:cNvSpPr>
            <p:nvPr/>
          </p:nvSpPr>
          <p:spPr bwMode="auto">
            <a:xfrm rot="17940000">
              <a:off x="5076" y="3687"/>
              <a:ext cx="60" cy="119"/>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04" name="Freeform 20">
              <a:extLst>
                <a:ext uri="{FF2B5EF4-FFF2-40B4-BE49-F238E27FC236}">
                  <a16:creationId xmlns:a16="http://schemas.microsoft.com/office/drawing/2014/main" id="{96FE7111-A597-4C3C-9F26-642851153174}"/>
                </a:ext>
              </a:extLst>
            </p:cNvPr>
            <p:cNvSpPr>
              <a:spLocks/>
            </p:cNvSpPr>
            <p:nvPr/>
          </p:nvSpPr>
          <p:spPr bwMode="auto">
            <a:xfrm>
              <a:off x="5168" y="3777"/>
              <a:ext cx="71" cy="110"/>
            </a:xfrm>
            <a:custGeom>
              <a:avLst/>
              <a:gdLst>
                <a:gd name="T0" fmla="*/ 0 w 71"/>
                <a:gd name="T1" fmla="*/ 0 h 110"/>
                <a:gd name="T2" fmla="*/ 0 w 71"/>
                <a:gd name="T3" fmla="*/ 103 h 110"/>
                <a:gd name="T4" fmla="*/ 7 w 71"/>
                <a:gd name="T5" fmla="*/ 109 h 110"/>
                <a:gd name="T6" fmla="*/ 22 w 71"/>
                <a:gd name="T7" fmla="*/ 97 h 110"/>
                <a:gd name="T8" fmla="*/ 46 w 71"/>
                <a:gd name="T9" fmla="*/ 75 h 110"/>
                <a:gd name="T10" fmla="*/ 54 w 71"/>
                <a:gd name="T11" fmla="*/ 57 h 110"/>
                <a:gd name="T12" fmla="*/ 61 w 71"/>
                <a:gd name="T13" fmla="*/ 34 h 110"/>
                <a:gd name="T14" fmla="*/ 70 w 71"/>
                <a:gd name="T15" fmla="*/ 12 h 110"/>
                <a:gd name="T16" fmla="*/ 70 w 71"/>
                <a:gd name="T17" fmla="*/ 0 h 110"/>
                <a:gd name="T18" fmla="*/ 0 w 7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10">
                  <a:moveTo>
                    <a:pt x="0" y="0"/>
                  </a:moveTo>
                  <a:lnTo>
                    <a:pt x="0" y="103"/>
                  </a:lnTo>
                  <a:lnTo>
                    <a:pt x="7" y="109"/>
                  </a:lnTo>
                  <a:lnTo>
                    <a:pt x="22" y="97"/>
                  </a:lnTo>
                  <a:lnTo>
                    <a:pt x="46" y="75"/>
                  </a:lnTo>
                  <a:lnTo>
                    <a:pt x="54" y="57"/>
                  </a:lnTo>
                  <a:lnTo>
                    <a:pt x="61" y="34"/>
                  </a:lnTo>
                  <a:lnTo>
                    <a:pt x="70" y="12"/>
                  </a:lnTo>
                  <a:lnTo>
                    <a:pt x="70" y="0"/>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05" name="Freeform 21">
              <a:extLst>
                <a:ext uri="{FF2B5EF4-FFF2-40B4-BE49-F238E27FC236}">
                  <a16:creationId xmlns:a16="http://schemas.microsoft.com/office/drawing/2014/main" id="{AD76D171-F12C-4F05-87C7-C840564F9248}"/>
                </a:ext>
              </a:extLst>
            </p:cNvPr>
            <p:cNvSpPr>
              <a:spLocks/>
            </p:cNvSpPr>
            <p:nvPr/>
          </p:nvSpPr>
          <p:spPr bwMode="auto">
            <a:xfrm>
              <a:off x="4993" y="3687"/>
              <a:ext cx="31" cy="250"/>
            </a:xfrm>
            <a:custGeom>
              <a:avLst/>
              <a:gdLst>
                <a:gd name="T0" fmla="*/ 0 w 31"/>
                <a:gd name="T1" fmla="*/ 0 h 250"/>
                <a:gd name="T2" fmla="*/ 7 w 31"/>
                <a:gd name="T3" fmla="*/ 12 h 250"/>
                <a:gd name="T4" fmla="*/ 7 w 31"/>
                <a:gd name="T5" fmla="*/ 23 h 250"/>
                <a:gd name="T6" fmla="*/ 15 w 31"/>
                <a:gd name="T7" fmla="*/ 35 h 250"/>
                <a:gd name="T8" fmla="*/ 30 w 31"/>
                <a:gd name="T9" fmla="*/ 41 h 250"/>
                <a:gd name="T10" fmla="*/ 23 w 31"/>
                <a:gd name="T11" fmla="*/ 58 h 250"/>
                <a:gd name="T12" fmla="*/ 23 w 31"/>
                <a:gd name="T13" fmla="*/ 81 h 250"/>
                <a:gd name="T14" fmla="*/ 15 w 31"/>
                <a:gd name="T15" fmla="*/ 116 h 250"/>
                <a:gd name="T16" fmla="*/ 15 w 31"/>
                <a:gd name="T17" fmla="*/ 157 h 250"/>
                <a:gd name="T18" fmla="*/ 7 w 31"/>
                <a:gd name="T19" fmla="*/ 190 h 250"/>
                <a:gd name="T20" fmla="*/ 7 w 31"/>
                <a:gd name="T21" fmla="*/ 220 h 250"/>
                <a:gd name="T22" fmla="*/ 0 w 31"/>
                <a:gd name="T23" fmla="*/ 243 h 250"/>
                <a:gd name="T24" fmla="*/ 0 w 31"/>
                <a:gd name="T25" fmla="*/ 249 h 250"/>
                <a:gd name="T26" fmla="*/ 0 w 31"/>
                <a:gd name="T2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50">
                  <a:moveTo>
                    <a:pt x="0" y="0"/>
                  </a:moveTo>
                  <a:lnTo>
                    <a:pt x="7" y="12"/>
                  </a:lnTo>
                  <a:lnTo>
                    <a:pt x="7" y="23"/>
                  </a:lnTo>
                  <a:lnTo>
                    <a:pt x="15" y="35"/>
                  </a:lnTo>
                  <a:lnTo>
                    <a:pt x="30" y="41"/>
                  </a:lnTo>
                  <a:lnTo>
                    <a:pt x="23" y="58"/>
                  </a:lnTo>
                  <a:lnTo>
                    <a:pt x="23" y="81"/>
                  </a:lnTo>
                  <a:lnTo>
                    <a:pt x="15" y="116"/>
                  </a:lnTo>
                  <a:lnTo>
                    <a:pt x="15" y="157"/>
                  </a:lnTo>
                  <a:lnTo>
                    <a:pt x="7" y="190"/>
                  </a:lnTo>
                  <a:lnTo>
                    <a:pt x="7" y="220"/>
                  </a:lnTo>
                  <a:lnTo>
                    <a:pt x="0" y="243"/>
                  </a:lnTo>
                  <a:lnTo>
                    <a:pt x="0" y="249"/>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06" name="Freeform 22">
              <a:extLst>
                <a:ext uri="{FF2B5EF4-FFF2-40B4-BE49-F238E27FC236}">
                  <a16:creationId xmlns:a16="http://schemas.microsoft.com/office/drawing/2014/main" id="{7BF87216-A883-4772-8E47-87F03E3D8133}"/>
                </a:ext>
              </a:extLst>
            </p:cNvPr>
            <p:cNvSpPr>
              <a:spLocks/>
            </p:cNvSpPr>
            <p:nvPr/>
          </p:nvSpPr>
          <p:spPr bwMode="auto">
            <a:xfrm>
              <a:off x="5022" y="3702"/>
              <a:ext cx="36" cy="238"/>
            </a:xfrm>
            <a:custGeom>
              <a:avLst/>
              <a:gdLst>
                <a:gd name="T0" fmla="*/ 0 w 36"/>
                <a:gd name="T1" fmla="*/ 24 h 238"/>
                <a:gd name="T2" fmla="*/ 13 w 36"/>
                <a:gd name="T3" fmla="*/ 18 h 238"/>
                <a:gd name="T4" fmla="*/ 21 w 36"/>
                <a:gd name="T5" fmla="*/ 13 h 238"/>
                <a:gd name="T6" fmla="*/ 28 w 36"/>
                <a:gd name="T7" fmla="*/ 7 h 238"/>
                <a:gd name="T8" fmla="*/ 35 w 36"/>
                <a:gd name="T9" fmla="*/ 0 h 238"/>
                <a:gd name="T10" fmla="*/ 35 w 36"/>
                <a:gd name="T11" fmla="*/ 18 h 238"/>
                <a:gd name="T12" fmla="*/ 35 w 36"/>
                <a:gd name="T13" fmla="*/ 47 h 238"/>
                <a:gd name="T14" fmla="*/ 35 w 36"/>
                <a:gd name="T15" fmla="*/ 81 h 238"/>
                <a:gd name="T16" fmla="*/ 35 w 36"/>
                <a:gd name="T17" fmla="*/ 122 h 238"/>
                <a:gd name="T18" fmla="*/ 35 w 36"/>
                <a:gd name="T19" fmla="*/ 162 h 238"/>
                <a:gd name="T20" fmla="*/ 28 w 36"/>
                <a:gd name="T21" fmla="*/ 203 h 238"/>
                <a:gd name="T22" fmla="*/ 28 w 36"/>
                <a:gd name="T23" fmla="*/ 226 h 238"/>
                <a:gd name="T24" fmla="*/ 28 w 36"/>
                <a:gd name="T25" fmla="*/ 237 h 238"/>
                <a:gd name="T26" fmla="*/ 0 w 36"/>
                <a:gd name="T27" fmla="*/ 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238">
                  <a:moveTo>
                    <a:pt x="0" y="24"/>
                  </a:moveTo>
                  <a:lnTo>
                    <a:pt x="13" y="18"/>
                  </a:lnTo>
                  <a:lnTo>
                    <a:pt x="21" y="13"/>
                  </a:lnTo>
                  <a:lnTo>
                    <a:pt x="28" y="7"/>
                  </a:lnTo>
                  <a:lnTo>
                    <a:pt x="35" y="0"/>
                  </a:lnTo>
                  <a:lnTo>
                    <a:pt x="35" y="18"/>
                  </a:lnTo>
                  <a:lnTo>
                    <a:pt x="35" y="47"/>
                  </a:lnTo>
                  <a:lnTo>
                    <a:pt x="35" y="81"/>
                  </a:lnTo>
                  <a:lnTo>
                    <a:pt x="35" y="122"/>
                  </a:lnTo>
                  <a:lnTo>
                    <a:pt x="35" y="162"/>
                  </a:lnTo>
                  <a:lnTo>
                    <a:pt x="28" y="203"/>
                  </a:lnTo>
                  <a:lnTo>
                    <a:pt x="28" y="226"/>
                  </a:lnTo>
                  <a:lnTo>
                    <a:pt x="28" y="237"/>
                  </a:lnTo>
                  <a:lnTo>
                    <a:pt x="0" y="24"/>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07" name="Freeform 23">
              <a:extLst>
                <a:ext uri="{FF2B5EF4-FFF2-40B4-BE49-F238E27FC236}">
                  <a16:creationId xmlns:a16="http://schemas.microsoft.com/office/drawing/2014/main" id="{DEB50474-86A0-493F-BC8C-E02CD62D1219}"/>
                </a:ext>
              </a:extLst>
            </p:cNvPr>
            <p:cNvSpPr>
              <a:spLocks/>
            </p:cNvSpPr>
            <p:nvPr/>
          </p:nvSpPr>
          <p:spPr bwMode="auto">
            <a:xfrm>
              <a:off x="4930" y="3686"/>
              <a:ext cx="63" cy="102"/>
            </a:xfrm>
            <a:custGeom>
              <a:avLst/>
              <a:gdLst>
                <a:gd name="T0" fmla="*/ 0 w 63"/>
                <a:gd name="T1" fmla="*/ 0 h 102"/>
                <a:gd name="T2" fmla="*/ 0 w 63"/>
                <a:gd name="T3" fmla="*/ 101 h 102"/>
                <a:gd name="T4" fmla="*/ 62 w 63"/>
                <a:gd name="T5" fmla="*/ 101 h 102"/>
                <a:gd name="T6" fmla="*/ 62 w 63"/>
                <a:gd name="T7" fmla="*/ 0 h 102"/>
                <a:gd name="T8" fmla="*/ 0 w 63"/>
                <a:gd name="T9" fmla="*/ 0 h 102"/>
              </a:gdLst>
              <a:ahLst/>
              <a:cxnLst>
                <a:cxn ang="0">
                  <a:pos x="T0" y="T1"/>
                </a:cxn>
                <a:cxn ang="0">
                  <a:pos x="T2" y="T3"/>
                </a:cxn>
                <a:cxn ang="0">
                  <a:pos x="T4" y="T5"/>
                </a:cxn>
                <a:cxn ang="0">
                  <a:pos x="T6" y="T7"/>
                </a:cxn>
                <a:cxn ang="0">
                  <a:pos x="T8" y="T9"/>
                </a:cxn>
              </a:cxnLst>
              <a:rect l="0" t="0" r="r" b="b"/>
              <a:pathLst>
                <a:path w="63" h="102">
                  <a:moveTo>
                    <a:pt x="0" y="0"/>
                  </a:moveTo>
                  <a:lnTo>
                    <a:pt x="0" y="101"/>
                  </a:lnTo>
                  <a:lnTo>
                    <a:pt x="62" y="101"/>
                  </a:lnTo>
                  <a:lnTo>
                    <a:pt x="62" y="0"/>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08" name="Freeform 24">
              <a:extLst>
                <a:ext uri="{FF2B5EF4-FFF2-40B4-BE49-F238E27FC236}">
                  <a16:creationId xmlns:a16="http://schemas.microsoft.com/office/drawing/2014/main" id="{27347502-AE0A-47DD-A8B4-AE994052EA42}"/>
                </a:ext>
              </a:extLst>
            </p:cNvPr>
            <p:cNvSpPr>
              <a:spLocks/>
            </p:cNvSpPr>
            <p:nvPr/>
          </p:nvSpPr>
          <p:spPr bwMode="auto">
            <a:xfrm>
              <a:off x="5237" y="3748"/>
              <a:ext cx="17" cy="217"/>
            </a:xfrm>
            <a:custGeom>
              <a:avLst/>
              <a:gdLst>
                <a:gd name="T0" fmla="*/ 0 w 17"/>
                <a:gd name="T1" fmla="*/ 24 h 217"/>
                <a:gd name="T2" fmla="*/ 9 w 17"/>
                <a:gd name="T3" fmla="*/ 12 h 217"/>
                <a:gd name="T4" fmla="*/ 9 w 17"/>
                <a:gd name="T5" fmla="*/ 6 h 217"/>
                <a:gd name="T6" fmla="*/ 16 w 17"/>
                <a:gd name="T7" fmla="*/ 0 h 217"/>
                <a:gd name="T8" fmla="*/ 16 w 17"/>
                <a:gd name="T9" fmla="*/ 17 h 217"/>
                <a:gd name="T10" fmla="*/ 16 w 17"/>
                <a:gd name="T11" fmla="*/ 46 h 217"/>
                <a:gd name="T12" fmla="*/ 9 w 17"/>
                <a:gd name="T13" fmla="*/ 82 h 217"/>
                <a:gd name="T14" fmla="*/ 9 w 17"/>
                <a:gd name="T15" fmla="*/ 123 h 217"/>
                <a:gd name="T16" fmla="*/ 9 w 17"/>
                <a:gd name="T17" fmla="*/ 157 h 217"/>
                <a:gd name="T18" fmla="*/ 9 w 17"/>
                <a:gd name="T19" fmla="*/ 193 h 217"/>
                <a:gd name="T20" fmla="*/ 9 w 17"/>
                <a:gd name="T21" fmla="*/ 210 h 217"/>
                <a:gd name="T22" fmla="*/ 0 w 17"/>
                <a:gd name="T23" fmla="*/ 216 h 217"/>
                <a:gd name="T24" fmla="*/ 0 w 17"/>
                <a:gd name="T25" fmla="*/ 2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17">
                  <a:moveTo>
                    <a:pt x="0" y="24"/>
                  </a:moveTo>
                  <a:lnTo>
                    <a:pt x="9" y="12"/>
                  </a:lnTo>
                  <a:lnTo>
                    <a:pt x="9" y="6"/>
                  </a:lnTo>
                  <a:lnTo>
                    <a:pt x="16" y="0"/>
                  </a:lnTo>
                  <a:lnTo>
                    <a:pt x="16" y="17"/>
                  </a:lnTo>
                  <a:lnTo>
                    <a:pt x="16" y="46"/>
                  </a:lnTo>
                  <a:lnTo>
                    <a:pt x="9" y="82"/>
                  </a:lnTo>
                  <a:lnTo>
                    <a:pt x="9" y="123"/>
                  </a:lnTo>
                  <a:lnTo>
                    <a:pt x="9" y="157"/>
                  </a:lnTo>
                  <a:lnTo>
                    <a:pt x="9" y="193"/>
                  </a:lnTo>
                  <a:lnTo>
                    <a:pt x="9" y="210"/>
                  </a:lnTo>
                  <a:lnTo>
                    <a:pt x="0" y="216"/>
                  </a:lnTo>
                  <a:lnTo>
                    <a:pt x="0" y="24"/>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656409" name="Group 25">
            <a:extLst>
              <a:ext uri="{FF2B5EF4-FFF2-40B4-BE49-F238E27FC236}">
                <a16:creationId xmlns:a16="http://schemas.microsoft.com/office/drawing/2014/main" id="{8B04C2E8-5C14-4E67-842D-4F5F2DC0367B}"/>
              </a:ext>
            </a:extLst>
          </p:cNvPr>
          <p:cNvGrpSpPr>
            <a:grpSpLocks/>
          </p:cNvGrpSpPr>
          <p:nvPr/>
        </p:nvGrpSpPr>
        <p:grpSpPr bwMode="auto">
          <a:xfrm>
            <a:off x="1524000" y="2014539"/>
            <a:ext cx="1047750" cy="592137"/>
            <a:chOff x="537" y="1269"/>
            <a:chExt cx="568" cy="373"/>
          </a:xfrm>
        </p:grpSpPr>
        <p:sp>
          <p:nvSpPr>
            <p:cNvPr id="656410" name="Freeform 26">
              <a:extLst>
                <a:ext uri="{FF2B5EF4-FFF2-40B4-BE49-F238E27FC236}">
                  <a16:creationId xmlns:a16="http://schemas.microsoft.com/office/drawing/2014/main" id="{CE2A5A16-F1C7-4AFC-AF25-8F24A38552AD}"/>
                </a:ext>
              </a:extLst>
            </p:cNvPr>
            <p:cNvSpPr>
              <a:spLocks/>
            </p:cNvSpPr>
            <p:nvPr/>
          </p:nvSpPr>
          <p:spPr bwMode="auto">
            <a:xfrm>
              <a:off x="537" y="1269"/>
              <a:ext cx="568" cy="373"/>
            </a:xfrm>
            <a:custGeom>
              <a:avLst/>
              <a:gdLst>
                <a:gd name="T0" fmla="*/ 565 w 568"/>
                <a:gd name="T1" fmla="*/ 0 h 373"/>
                <a:gd name="T2" fmla="*/ 555 w 568"/>
                <a:gd name="T3" fmla="*/ 0 h 373"/>
                <a:gd name="T4" fmla="*/ 537 w 568"/>
                <a:gd name="T5" fmla="*/ 0 h 373"/>
                <a:gd name="T6" fmla="*/ 503 w 568"/>
                <a:gd name="T7" fmla="*/ 0 h 373"/>
                <a:gd name="T8" fmla="*/ 497 w 568"/>
                <a:gd name="T9" fmla="*/ 9 h 373"/>
                <a:gd name="T10" fmla="*/ 491 w 568"/>
                <a:gd name="T11" fmla="*/ 29 h 373"/>
                <a:gd name="T12" fmla="*/ 482 w 568"/>
                <a:gd name="T13" fmla="*/ 38 h 373"/>
                <a:gd name="T14" fmla="*/ 464 w 568"/>
                <a:gd name="T15" fmla="*/ 38 h 373"/>
                <a:gd name="T16" fmla="*/ 455 w 568"/>
                <a:gd name="T17" fmla="*/ 31 h 373"/>
                <a:gd name="T18" fmla="*/ 451 w 568"/>
                <a:gd name="T19" fmla="*/ 22 h 373"/>
                <a:gd name="T20" fmla="*/ 444 w 568"/>
                <a:gd name="T21" fmla="*/ 16 h 373"/>
                <a:gd name="T22" fmla="*/ 413 w 568"/>
                <a:gd name="T23" fmla="*/ 16 h 373"/>
                <a:gd name="T24" fmla="*/ 371 w 568"/>
                <a:gd name="T25" fmla="*/ 29 h 373"/>
                <a:gd name="T26" fmla="*/ 343 w 568"/>
                <a:gd name="T27" fmla="*/ 52 h 373"/>
                <a:gd name="T28" fmla="*/ 329 w 568"/>
                <a:gd name="T29" fmla="*/ 78 h 373"/>
                <a:gd name="T30" fmla="*/ 259 w 568"/>
                <a:gd name="T31" fmla="*/ 92 h 373"/>
                <a:gd name="T32" fmla="*/ 255 w 568"/>
                <a:gd name="T33" fmla="*/ 70 h 373"/>
                <a:gd name="T34" fmla="*/ 242 w 568"/>
                <a:gd name="T35" fmla="*/ 50 h 373"/>
                <a:gd name="T36" fmla="*/ 215 w 568"/>
                <a:gd name="T37" fmla="*/ 36 h 373"/>
                <a:gd name="T38" fmla="*/ 193 w 568"/>
                <a:gd name="T39" fmla="*/ 32 h 373"/>
                <a:gd name="T40" fmla="*/ 167 w 568"/>
                <a:gd name="T41" fmla="*/ 31 h 373"/>
                <a:gd name="T42" fmla="*/ 141 w 568"/>
                <a:gd name="T43" fmla="*/ 36 h 373"/>
                <a:gd name="T44" fmla="*/ 122 w 568"/>
                <a:gd name="T45" fmla="*/ 45 h 373"/>
                <a:gd name="T46" fmla="*/ 93 w 568"/>
                <a:gd name="T47" fmla="*/ 76 h 373"/>
                <a:gd name="T48" fmla="*/ 77 w 568"/>
                <a:gd name="T49" fmla="*/ 112 h 373"/>
                <a:gd name="T50" fmla="*/ 66 w 568"/>
                <a:gd name="T51" fmla="*/ 147 h 373"/>
                <a:gd name="T52" fmla="*/ 64 w 568"/>
                <a:gd name="T53" fmla="*/ 136 h 373"/>
                <a:gd name="T54" fmla="*/ 46 w 568"/>
                <a:gd name="T55" fmla="*/ 127 h 373"/>
                <a:gd name="T56" fmla="*/ 20 w 568"/>
                <a:gd name="T57" fmla="*/ 138 h 373"/>
                <a:gd name="T58" fmla="*/ 2 w 568"/>
                <a:gd name="T59" fmla="*/ 167 h 373"/>
                <a:gd name="T60" fmla="*/ 0 w 568"/>
                <a:gd name="T61" fmla="*/ 187 h 373"/>
                <a:gd name="T62" fmla="*/ 2 w 568"/>
                <a:gd name="T63" fmla="*/ 209 h 373"/>
                <a:gd name="T64" fmla="*/ 20 w 568"/>
                <a:gd name="T65" fmla="*/ 238 h 373"/>
                <a:gd name="T66" fmla="*/ 46 w 568"/>
                <a:gd name="T67" fmla="*/ 248 h 373"/>
                <a:gd name="T68" fmla="*/ 64 w 568"/>
                <a:gd name="T69" fmla="*/ 239 h 373"/>
                <a:gd name="T70" fmla="*/ 66 w 568"/>
                <a:gd name="T71" fmla="*/ 225 h 373"/>
                <a:gd name="T72" fmla="*/ 77 w 568"/>
                <a:gd name="T73" fmla="*/ 263 h 373"/>
                <a:gd name="T74" fmla="*/ 94 w 568"/>
                <a:gd name="T75" fmla="*/ 298 h 373"/>
                <a:gd name="T76" fmla="*/ 124 w 568"/>
                <a:gd name="T77" fmla="*/ 328 h 373"/>
                <a:gd name="T78" fmla="*/ 169 w 568"/>
                <a:gd name="T79" fmla="*/ 340 h 373"/>
                <a:gd name="T80" fmla="*/ 193 w 568"/>
                <a:gd name="T81" fmla="*/ 338 h 373"/>
                <a:gd name="T82" fmla="*/ 230 w 568"/>
                <a:gd name="T83" fmla="*/ 327 h 373"/>
                <a:gd name="T84" fmla="*/ 250 w 568"/>
                <a:gd name="T85" fmla="*/ 310 h 373"/>
                <a:gd name="T86" fmla="*/ 258 w 568"/>
                <a:gd name="T87" fmla="*/ 290 h 373"/>
                <a:gd name="T88" fmla="*/ 325 w 568"/>
                <a:gd name="T89" fmla="*/ 280 h 373"/>
                <a:gd name="T90" fmla="*/ 332 w 568"/>
                <a:gd name="T91" fmla="*/ 308 h 373"/>
                <a:gd name="T92" fmla="*/ 354 w 568"/>
                <a:gd name="T93" fmla="*/ 332 h 373"/>
                <a:gd name="T94" fmla="*/ 389 w 568"/>
                <a:gd name="T95" fmla="*/ 350 h 373"/>
                <a:gd name="T96" fmla="*/ 439 w 568"/>
                <a:gd name="T97" fmla="*/ 357 h 373"/>
                <a:gd name="T98" fmla="*/ 451 w 568"/>
                <a:gd name="T99" fmla="*/ 354 h 373"/>
                <a:gd name="T100" fmla="*/ 453 w 568"/>
                <a:gd name="T101" fmla="*/ 345 h 373"/>
                <a:gd name="T102" fmla="*/ 458 w 568"/>
                <a:gd name="T103" fmla="*/ 336 h 373"/>
                <a:gd name="T104" fmla="*/ 468 w 568"/>
                <a:gd name="T105" fmla="*/ 332 h 373"/>
                <a:gd name="T106" fmla="*/ 483 w 568"/>
                <a:gd name="T107" fmla="*/ 334 h 373"/>
                <a:gd name="T108" fmla="*/ 493 w 568"/>
                <a:gd name="T109" fmla="*/ 343 h 373"/>
                <a:gd name="T110" fmla="*/ 497 w 568"/>
                <a:gd name="T111" fmla="*/ 363 h 373"/>
                <a:gd name="T112" fmla="*/ 503 w 568"/>
                <a:gd name="T113" fmla="*/ 372 h 373"/>
                <a:gd name="T114" fmla="*/ 567 w 568"/>
                <a:gd name="T11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8" h="373">
                  <a:moveTo>
                    <a:pt x="567" y="0"/>
                  </a:moveTo>
                  <a:lnTo>
                    <a:pt x="565" y="0"/>
                  </a:lnTo>
                  <a:lnTo>
                    <a:pt x="561" y="0"/>
                  </a:lnTo>
                  <a:lnTo>
                    <a:pt x="555" y="0"/>
                  </a:lnTo>
                  <a:lnTo>
                    <a:pt x="547" y="0"/>
                  </a:lnTo>
                  <a:lnTo>
                    <a:pt x="537" y="0"/>
                  </a:lnTo>
                  <a:lnTo>
                    <a:pt x="526" y="0"/>
                  </a:lnTo>
                  <a:lnTo>
                    <a:pt x="503" y="0"/>
                  </a:lnTo>
                  <a:lnTo>
                    <a:pt x="499" y="4"/>
                  </a:lnTo>
                  <a:lnTo>
                    <a:pt x="497" y="9"/>
                  </a:lnTo>
                  <a:lnTo>
                    <a:pt x="494" y="23"/>
                  </a:lnTo>
                  <a:lnTo>
                    <a:pt x="491" y="29"/>
                  </a:lnTo>
                  <a:lnTo>
                    <a:pt x="488" y="34"/>
                  </a:lnTo>
                  <a:lnTo>
                    <a:pt x="482" y="38"/>
                  </a:lnTo>
                  <a:lnTo>
                    <a:pt x="473" y="40"/>
                  </a:lnTo>
                  <a:lnTo>
                    <a:pt x="464" y="38"/>
                  </a:lnTo>
                  <a:lnTo>
                    <a:pt x="458" y="34"/>
                  </a:lnTo>
                  <a:lnTo>
                    <a:pt x="455" y="31"/>
                  </a:lnTo>
                  <a:lnTo>
                    <a:pt x="452" y="27"/>
                  </a:lnTo>
                  <a:lnTo>
                    <a:pt x="451" y="22"/>
                  </a:lnTo>
                  <a:lnTo>
                    <a:pt x="448" y="18"/>
                  </a:lnTo>
                  <a:lnTo>
                    <a:pt x="444" y="16"/>
                  </a:lnTo>
                  <a:lnTo>
                    <a:pt x="439" y="15"/>
                  </a:lnTo>
                  <a:lnTo>
                    <a:pt x="413" y="16"/>
                  </a:lnTo>
                  <a:lnTo>
                    <a:pt x="391" y="22"/>
                  </a:lnTo>
                  <a:lnTo>
                    <a:pt x="371" y="29"/>
                  </a:lnTo>
                  <a:lnTo>
                    <a:pt x="355" y="40"/>
                  </a:lnTo>
                  <a:lnTo>
                    <a:pt x="343" y="52"/>
                  </a:lnTo>
                  <a:lnTo>
                    <a:pt x="334" y="64"/>
                  </a:lnTo>
                  <a:lnTo>
                    <a:pt x="329" y="78"/>
                  </a:lnTo>
                  <a:lnTo>
                    <a:pt x="327" y="93"/>
                  </a:lnTo>
                  <a:lnTo>
                    <a:pt x="259" y="92"/>
                  </a:lnTo>
                  <a:lnTo>
                    <a:pt x="258" y="80"/>
                  </a:lnTo>
                  <a:lnTo>
                    <a:pt x="255" y="70"/>
                  </a:lnTo>
                  <a:lnTo>
                    <a:pt x="251" y="59"/>
                  </a:lnTo>
                  <a:lnTo>
                    <a:pt x="242" y="50"/>
                  </a:lnTo>
                  <a:lnTo>
                    <a:pt x="231" y="41"/>
                  </a:lnTo>
                  <a:lnTo>
                    <a:pt x="215" y="36"/>
                  </a:lnTo>
                  <a:lnTo>
                    <a:pt x="204" y="34"/>
                  </a:lnTo>
                  <a:lnTo>
                    <a:pt x="193" y="32"/>
                  </a:lnTo>
                  <a:lnTo>
                    <a:pt x="181" y="31"/>
                  </a:lnTo>
                  <a:lnTo>
                    <a:pt x="167" y="31"/>
                  </a:lnTo>
                  <a:lnTo>
                    <a:pt x="154" y="32"/>
                  </a:lnTo>
                  <a:lnTo>
                    <a:pt x="141" y="36"/>
                  </a:lnTo>
                  <a:lnTo>
                    <a:pt x="130" y="40"/>
                  </a:lnTo>
                  <a:lnTo>
                    <a:pt x="122" y="45"/>
                  </a:lnTo>
                  <a:lnTo>
                    <a:pt x="105" y="59"/>
                  </a:lnTo>
                  <a:lnTo>
                    <a:pt x="93" y="76"/>
                  </a:lnTo>
                  <a:lnTo>
                    <a:pt x="84" y="94"/>
                  </a:lnTo>
                  <a:lnTo>
                    <a:pt x="77" y="112"/>
                  </a:lnTo>
                  <a:lnTo>
                    <a:pt x="72" y="130"/>
                  </a:lnTo>
                  <a:lnTo>
                    <a:pt x="66" y="147"/>
                  </a:lnTo>
                  <a:lnTo>
                    <a:pt x="65" y="139"/>
                  </a:lnTo>
                  <a:lnTo>
                    <a:pt x="64" y="136"/>
                  </a:lnTo>
                  <a:lnTo>
                    <a:pt x="57" y="129"/>
                  </a:lnTo>
                  <a:lnTo>
                    <a:pt x="46" y="127"/>
                  </a:lnTo>
                  <a:lnTo>
                    <a:pt x="33" y="130"/>
                  </a:lnTo>
                  <a:lnTo>
                    <a:pt x="20" y="138"/>
                  </a:lnTo>
                  <a:lnTo>
                    <a:pt x="10" y="150"/>
                  </a:lnTo>
                  <a:lnTo>
                    <a:pt x="2" y="167"/>
                  </a:lnTo>
                  <a:lnTo>
                    <a:pt x="0" y="177"/>
                  </a:lnTo>
                  <a:lnTo>
                    <a:pt x="0" y="187"/>
                  </a:lnTo>
                  <a:lnTo>
                    <a:pt x="0" y="199"/>
                  </a:lnTo>
                  <a:lnTo>
                    <a:pt x="2" y="209"/>
                  </a:lnTo>
                  <a:lnTo>
                    <a:pt x="10" y="225"/>
                  </a:lnTo>
                  <a:lnTo>
                    <a:pt x="20" y="238"/>
                  </a:lnTo>
                  <a:lnTo>
                    <a:pt x="33" y="247"/>
                  </a:lnTo>
                  <a:lnTo>
                    <a:pt x="46" y="248"/>
                  </a:lnTo>
                  <a:lnTo>
                    <a:pt x="57" y="247"/>
                  </a:lnTo>
                  <a:lnTo>
                    <a:pt x="64" y="239"/>
                  </a:lnTo>
                  <a:lnTo>
                    <a:pt x="65" y="233"/>
                  </a:lnTo>
                  <a:lnTo>
                    <a:pt x="66" y="225"/>
                  </a:lnTo>
                  <a:lnTo>
                    <a:pt x="70" y="243"/>
                  </a:lnTo>
                  <a:lnTo>
                    <a:pt x="77" y="263"/>
                  </a:lnTo>
                  <a:lnTo>
                    <a:pt x="84" y="280"/>
                  </a:lnTo>
                  <a:lnTo>
                    <a:pt x="94" y="298"/>
                  </a:lnTo>
                  <a:lnTo>
                    <a:pt x="108" y="314"/>
                  </a:lnTo>
                  <a:lnTo>
                    <a:pt x="124" y="328"/>
                  </a:lnTo>
                  <a:lnTo>
                    <a:pt x="143" y="336"/>
                  </a:lnTo>
                  <a:lnTo>
                    <a:pt x="169" y="340"/>
                  </a:lnTo>
                  <a:lnTo>
                    <a:pt x="181" y="340"/>
                  </a:lnTo>
                  <a:lnTo>
                    <a:pt x="193" y="338"/>
                  </a:lnTo>
                  <a:lnTo>
                    <a:pt x="213" y="334"/>
                  </a:lnTo>
                  <a:lnTo>
                    <a:pt x="230" y="327"/>
                  </a:lnTo>
                  <a:lnTo>
                    <a:pt x="240" y="318"/>
                  </a:lnTo>
                  <a:lnTo>
                    <a:pt x="250" y="310"/>
                  </a:lnTo>
                  <a:lnTo>
                    <a:pt x="255" y="300"/>
                  </a:lnTo>
                  <a:lnTo>
                    <a:pt x="258" y="290"/>
                  </a:lnTo>
                  <a:lnTo>
                    <a:pt x="259" y="280"/>
                  </a:lnTo>
                  <a:lnTo>
                    <a:pt x="325" y="280"/>
                  </a:lnTo>
                  <a:lnTo>
                    <a:pt x="328" y="295"/>
                  </a:lnTo>
                  <a:lnTo>
                    <a:pt x="332" y="308"/>
                  </a:lnTo>
                  <a:lnTo>
                    <a:pt x="341" y="320"/>
                  </a:lnTo>
                  <a:lnTo>
                    <a:pt x="354" y="332"/>
                  </a:lnTo>
                  <a:lnTo>
                    <a:pt x="369" y="343"/>
                  </a:lnTo>
                  <a:lnTo>
                    <a:pt x="389" y="350"/>
                  </a:lnTo>
                  <a:lnTo>
                    <a:pt x="410" y="356"/>
                  </a:lnTo>
                  <a:lnTo>
                    <a:pt x="439" y="357"/>
                  </a:lnTo>
                  <a:lnTo>
                    <a:pt x="445" y="356"/>
                  </a:lnTo>
                  <a:lnTo>
                    <a:pt x="451" y="354"/>
                  </a:lnTo>
                  <a:lnTo>
                    <a:pt x="452" y="350"/>
                  </a:lnTo>
                  <a:lnTo>
                    <a:pt x="453" y="345"/>
                  </a:lnTo>
                  <a:lnTo>
                    <a:pt x="455" y="340"/>
                  </a:lnTo>
                  <a:lnTo>
                    <a:pt x="458" y="336"/>
                  </a:lnTo>
                  <a:lnTo>
                    <a:pt x="463" y="334"/>
                  </a:lnTo>
                  <a:lnTo>
                    <a:pt x="468" y="332"/>
                  </a:lnTo>
                  <a:lnTo>
                    <a:pt x="473" y="332"/>
                  </a:lnTo>
                  <a:lnTo>
                    <a:pt x="483" y="334"/>
                  </a:lnTo>
                  <a:lnTo>
                    <a:pt x="489" y="338"/>
                  </a:lnTo>
                  <a:lnTo>
                    <a:pt x="493" y="343"/>
                  </a:lnTo>
                  <a:lnTo>
                    <a:pt x="494" y="350"/>
                  </a:lnTo>
                  <a:lnTo>
                    <a:pt x="497" y="363"/>
                  </a:lnTo>
                  <a:lnTo>
                    <a:pt x="499" y="368"/>
                  </a:lnTo>
                  <a:lnTo>
                    <a:pt x="503" y="372"/>
                  </a:lnTo>
                  <a:lnTo>
                    <a:pt x="567" y="372"/>
                  </a:lnTo>
                  <a:lnTo>
                    <a:pt x="567" y="0"/>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11" name="Oval 27">
              <a:extLst>
                <a:ext uri="{FF2B5EF4-FFF2-40B4-BE49-F238E27FC236}">
                  <a16:creationId xmlns:a16="http://schemas.microsoft.com/office/drawing/2014/main" id="{18E109D4-A8F4-439C-8EE9-7F89256010F1}"/>
                </a:ext>
              </a:extLst>
            </p:cNvPr>
            <p:cNvSpPr>
              <a:spLocks noChangeArrowheads="1"/>
            </p:cNvSpPr>
            <p:nvPr/>
          </p:nvSpPr>
          <p:spPr bwMode="auto">
            <a:xfrm rot="420000">
              <a:off x="554" y="1398"/>
              <a:ext cx="47" cy="61"/>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12" name="Oval 28">
              <a:extLst>
                <a:ext uri="{FF2B5EF4-FFF2-40B4-BE49-F238E27FC236}">
                  <a16:creationId xmlns:a16="http://schemas.microsoft.com/office/drawing/2014/main" id="{5EA760DC-E3DE-4F1D-AA6C-23A7C656BA09}"/>
                </a:ext>
              </a:extLst>
            </p:cNvPr>
            <p:cNvSpPr>
              <a:spLocks noChangeArrowheads="1"/>
            </p:cNvSpPr>
            <p:nvPr/>
          </p:nvSpPr>
          <p:spPr bwMode="auto">
            <a:xfrm rot="11220000">
              <a:off x="736" y="1316"/>
              <a:ext cx="51" cy="105"/>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13" name="Oval 29">
              <a:extLst>
                <a:ext uri="{FF2B5EF4-FFF2-40B4-BE49-F238E27FC236}">
                  <a16:creationId xmlns:a16="http://schemas.microsoft.com/office/drawing/2014/main" id="{27074CDD-F1BC-401C-82B4-613C33270974}"/>
                </a:ext>
              </a:extLst>
            </p:cNvPr>
            <p:cNvSpPr>
              <a:spLocks noChangeArrowheads="1"/>
            </p:cNvSpPr>
            <p:nvPr/>
          </p:nvSpPr>
          <p:spPr bwMode="auto">
            <a:xfrm rot="120000">
              <a:off x="923" y="1286"/>
              <a:ext cx="59" cy="89"/>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14" name="Freeform 30">
              <a:extLst>
                <a:ext uri="{FF2B5EF4-FFF2-40B4-BE49-F238E27FC236}">
                  <a16:creationId xmlns:a16="http://schemas.microsoft.com/office/drawing/2014/main" id="{9EC92BBD-0220-4031-8301-6AD15AC35C53}"/>
                </a:ext>
              </a:extLst>
            </p:cNvPr>
            <p:cNvSpPr>
              <a:spLocks/>
            </p:cNvSpPr>
            <p:nvPr/>
          </p:nvSpPr>
          <p:spPr bwMode="auto">
            <a:xfrm>
              <a:off x="795" y="1361"/>
              <a:ext cx="71" cy="105"/>
            </a:xfrm>
            <a:custGeom>
              <a:avLst/>
              <a:gdLst>
                <a:gd name="T0" fmla="*/ 0 w 71"/>
                <a:gd name="T1" fmla="*/ 0 h 105"/>
                <a:gd name="T2" fmla="*/ 0 w 71"/>
                <a:gd name="T3" fmla="*/ 100 h 105"/>
                <a:gd name="T4" fmla="*/ 2 w 71"/>
                <a:gd name="T5" fmla="*/ 104 h 105"/>
                <a:gd name="T6" fmla="*/ 7 w 71"/>
                <a:gd name="T7" fmla="*/ 104 h 105"/>
                <a:gd name="T8" fmla="*/ 13 w 71"/>
                <a:gd name="T9" fmla="*/ 102 h 105"/>
                <a:gd name="T10" fmla="*/ 19 w 71"/>
                <a:gd name="T11" fmla="*/ 99 h 105"/>
                <a:gd name="T12" fmla="*/ 31 w 71"/>
                <a:gd name="T13" fmla="*/ 89 h 105"/>
                <a:gd name="T14" fmla="*/ 37 w 71"/>
                <a:gd name="T15" fmla="*/ 82 h 105"/>
                <a:gd name="T16" fmla="*/ 42 w 71"/>
                <a:gd name="T17" fmla="*/ 77 h 105"/>
                <a:gd name="T18" fmla="*/ 46 w 71"/>
                <a:gd name="T19" fmla="*/ 69 h 105"/>
                <a:gd name="T20" fmla="*/ 51 w 71"/>
                <a:gd name="T21" fmla="*/ 58 h 105"/>
                <a:gd name="T22" fmla="*/ 61 w 71"/>
                <a:gd name="T23" fmla="*/ 37 h 105"/>
                <a:gd name="T24" fmla="*/ 66 w 71"/>
                <a:gd name="T25" fmla="*/ 25 h 105"/>
                <a:gd name="T26" fmla="*/ 69 w 71"/>
                <a:gd name="T27" fmla="*/ 16 h 105"/>
                <a:gd name="T28" fmla="*/ 70 w 71"/>
                <a:gd name="T29" fmla="*/ 6 h 105"/>
                <a:gd name="T30" fmla="*/ 69 w 71"/>
                <a:gd name="T31" fmla="*/ 0 h 105"/>
                <a:gd name="T32" fmla="*/ 0 w 71"/>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105">
                  <a:moveTo>
                    <a:pt x="0" y="0"/>
                  </a:moveTo>
                  <a:lnTo>
                    <a:pt x="0" y="100"/>
                  </a:lnTo>
                  <a:lnTo>
                    <a:pt x="2" y="104"/>
                  </a:lnTo>
                  <a:lnTo>
                    <a:pt x="7" y="104"/>
                  </a:lnTo>
                  <a:lnTo>
                    <a:pt x="13" y="102"/>
                  </a:lnTo>
                  <a:lnTo>
                    <a:pt x="19" y="99"/>
                  </a:lnTo>
                  <a:lnTo>
                    <a:pt x="31" y="89"/>
                  </a:lnTo>
                  <a:lnTo>
                    <a:pt x="37" y="82"/>
                  </a:lnTo>
                  <a:lnTo>
                    <a:pt x="42" y="77"/>
                  </a:lnTo>
                  <a:lnTo>
                    <a:pt x="46" y="69"/>
                  </a:lnTo>
                  <a:lnTo>
                    <a:pt x="51" y="58"/>
                  </a:lnTo>
                  <a:lnTo>
                    <a:pt x="61" y="37"/>
                  </a:lnTo>
                  <a:lnTo>
                    <a:pt x="66" y="25"/>
                  </a:lnTo>
                  <a:lnTo>
                    <a:pt x="69" y="16"/>
                  </a:lnTo>
                  <a:lnTo>
                    <a:pt x="70" y="6"/>
                  </a:lnTo>
                  <a:lnTo>
                    <a:pt x="69" y="0"/>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15" name="Freeform 31">
              <a:extLst>
                <a:ext uri="{FF2B5EF4-FFF2-40B4-BE49-F238E27FC236}">
                  <a16:creationId xmlns:a16="http://schemas.microsoft.com/office/drawing/2014/main" id="{0B74A55C-2D2C-4151-A882-5E6B89936BFA}"/>
                </a:ext>
              </a:extLst>
            </p:cNvPr>
            <p:cNvSpPr>
              <a:spLocks/>
            </p:cNvSpPr>
            <p:nvPr/>
          </p:nvSpPr>
          <p:spPr bwMode="auto">
            <a:xfrm>
              <a:off x="1011" y="1271"/>
              <a:ext cx="30" cy="246"/>
            </a:xfrm>
            <a:custGeom>
              <a:avLst/>
              <a:gdLst>
                <a:gd name="T0" fmla="*/ 29 w 30"/>
                <a:gd name="T1" fmla="*/ 0 h 246"/>
                <a:gd name="T2" fmla="*/ 24 w 30"/>
                <a:gd name="T3" fmla="*/ 3 h 246"/>
                <a:gd name="T4" fmla="*/ 22 w 30"/>
                <a:gd name="T5" fmla="*/ 10 h 246"/>
                <a:gd name="T6" fmla="*/ 19 w 30"/>
                <a:gd name="T7" fmla="*/ 22 h 246"/>
                <a:gd name="T8" fmla="*/ 18 w 30"/>
                <a:gd name="T9" fmla="*/ 29 h 246"/>
                <a:gd name="T10" fmla="*/ 14 w 30"/>
                <a:gd name="T11" fmla="*/ 33 h 246"/>
                <a:gd name="T12" fmla="*/ 9 w 30"/>
                <a:gd name="T13" fmla="*/ 37 h 246"/>
                <a:gd name="T14" fmla="*/ 0 w 30"/>
                <a:gd name="T15" fmla="*/ 38 h 246"/>
                <a:gd name="T16" fmla="*/ 2 w 30"/>
                <a:gd name="T17" fmla="*/ 44 h 246"/>
                <a:gd name="T18" fmla="*/ 6 w 30"/>
                <a:gd name="T19" fmla="*/ 54 h 246"/>
                <a:gd name="T20" fmla="*/ 8 w 30"/>
                <a:gd name="T21" fmla="*/ 67 h 246"/>
                <a:gd name="T22" fmla="*/ 10 w 30"/>
                <a:gd name="T23" fmla="*/ 83 h 246"/>
                <a:gd name="T24" fmla="*/ 13 w 30"/>
                <a:gd name="T25" fmla="*/ 99 h 246"/>
                <a:gd name="T26" fmla="*/ 14 w 30"/>
                <a:gd name="T27" fmla="*/ 117 h 246"/>
                <a:gd name="T28" fmla="*/ 17 w 30"/>
                <a:gd name="T29" fmla="*/ 155 h 246"/>
                <a:gd name="T30" fmla="*/ 20 w 30"/>
                <a:gd name="T31" fmla="*/ 190 h 246"/>
                <a:gd name="T32" fmla="*/ 22 w 30"/>
                <a:gd name="T33" fmla="*/ 206 h 246"/>
                <a:gd name="T34" fmla="*/ 23 w 30"/>
                <a:gd name="T35" fmla="*/ 220 h 246"/>
                <a:gd name="T36" fmla="*/ 24 w 30"/>
                <a:gd name="T37" fmla="*/ 231 h 246"/>
                <a:gd name="T38" fmla="*/ 25 w 30"/>
                <a:gd name="T39" fmla="*/ 239 h 246"/>
                <a:gd name="T40" fmla="*/ 26 w 30"/>
                <a:gd name="T41" fmla="*/ 244 h 246"/>
                <a:gd name="T42" fmla="*/ 28 w 30"/>
                <a:gd name="T43" fmla="*/ 245 h 246"/>
                <a:gd name="T44" fmla="*/ 29 w 30"/>
                <a:gd name="T4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46">
                  <a:moveTo>
                    <a:pt x="29" y="0"/>
                  </a:moveTo>
                  <a:lnTo>
                    <a:pt x="24" y="3"/>
                  </a:lnTo>
                  <a:lnTo>
                    <a:pt x="22" y="10"/>
                  </a:lnTo>
                  <a:lnTo>
                    <a:pt x="19" y="22"/>
                  </a:lnTo>
                  <a:lnTo>
                    <a:pt x="18" y="29"/>
                  </a:lnTo>
                  <a:lnTo>
                    <a:pt x="14" y="33"/>
                  </a:lnTo>
                  <a:lnTo>
                    <a:pt x="9" y="37"/>
                  </a:lnTo>
                  <a:lnTo>
                    <a:pt x="0" y="38"/>
                  </a:lnTo>
                  <a:lnTo>
                    <a:pt x="2" y="44"/>
                  </a:lnTo>
                  <a:lnTo>
                    <a:pt x="6" y="54"/>
                  </a:lnTo>
                  <a:lnTo>
                    <a:pt x="8" y="67"/>
                  </a:lnTo>
                  <a:lnTo>
                    <a:pt x="10" y="83"/>
                  </a:lnTo>
                  <a:lnTo>
                    <a:pt x="13" y="99"/>
                  </a:lnTo>
                  <a:lnTo>
                    <a:pt x="14" y="117"/>
                  </a:lnTo>
                  <a:lnTo>
                    <a:pt x="17" y="155"/>
                  </a:lnTo>
                  <a:lnTo>
                    <a:pt x="20" y="190"/>
                  </a:lnTo>
                  <a:lnTo>
                    <a:pt x="22" y="206"/>
                  </a:lnTo>
                  <a:lnTo>
                    <a:pt x="23" y="220"/>
                  </a:lnTo>
                  <a:lnTo>
                    <a:pt x="24" y="231"/>
                  </a:lnTo>
                  <a:lnTo>
                    <a:pt x="25" y="239"/>
                  </a:lnTo>
                  <a:lnTo>
                    <a:pt x="26" y="244"/>
                  </a:lnTo>
                  <a:lnTo>
                    <a:pt x="28" y="245"/>
                  </a:lnTo>
                  <a:lnTo>
                    <a:pt x="29" y="0"/>
                  </a:lnTo>
                </a:path>
              </a:pathLst>
            </a:custGeom>
            <a:gradFill rotWithShape="0">
              <a:gsLst>
                <a:gs pos="0">
                  <a:srgbClr val="663300"/>
                </a:gs>
                <a:gs pos="100000">
                  <a:schemeClr val="tx2"/>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16" name="Freeform 32">
              <a:extLst>
                <a:ext uri="{FF2B5EF4-FFF2-40B4-BE49-F238E27FC236}">
                  <a16:creationId xmlns:a16="http://schemas.microsoft.com/office/drawing/2014/main" id="{205ECCBE-8A1A-480A-A0F5-946AAE9D7880}"/>
                </a:ext>
              </a:extLst>
            </p:cNvPr>
            <p:cNvSpPr>
              <a:spLocks/>
            </p:cNvSpPr>
            <p:nvPr/>
          </p:nvSpPr>
          <p:spPr bwMode="auto">
            <a:xfrm>
              <a:off x="977" y="1285"/>
              <a:ext cx="36" cy="238"/>
            </a:xfrm>
            <a:custGeom>
              <a:avLst/>
              <a:gdLst>
                <a:gd name="T0" fmla="*/ 35 w 36"/>
                <a:gd name="T1" fmla="*/ 26 h 238"/>
                <a:gd name="T2" fmla="*/ 26 w 36"/>
                <a:gd name="T3" fmla="*/ 25 h 238"/>
                <a:gd name="T4" fmla="*/ 19 w 36"/>
                <a:gd name="T5" fmla="*/ 21 h 238"/>
                <a:gd name="T6" fmla="*/ 16 w 36"/>
                <a:gd name="T7" fmla="*/ 16 h 238"/>
                <a:gd name="T8" fmla="*/ 14 w 36"/>
                <a:gd name="T9" fmla="*/ 12 h 238"/>
                <a:gd name="T10" fmla="*/ 13 w 36"/>
                <a:gd name="T11" fmla="*/ 7 h 238"/>
                <a:gd name="T12" fmla="*/ 10 w 36"/>
                <a:gd name="T13" fmla="*/ 3 h 238"/>
                <a:gd name="T14" fmla="*/ 6 w 36"/>
                <a:gd name="T15" fmla="*/ 0 h 238"/>
                <a:gd name="T16" fmla="*/ 0 w 36"/>
                <a:gd name="T17" fmla="*/ 0 h 238"/>
                <a:gd name="T18" fmla="*/ 1 w 36"/>
                <a:gd name="T19" fmla="*/ 7 h 238"/>
                <a:gd name="T20" fmla="*/ 1 w 36"/>
                <a:gd name="T21" fmla="*/ 16 h 238"/>
                <a:gd name="T22" fmla="*/ 2 w 36"/>
                <a:gd name="T23" fmla="*/ 30 h 238"/>
                <a:gd name="T24" fmla="*/ 2 w 36"/>
                <a:gd name="T25" fmla="*/ 46 h 238"/>
                <a:gd name="T26" fmla="*/ 2 w 36"/>
                <a:gd name="T27" fmla="*/ 63 h 238"/>
                <a:gd name="T28" fmla="*/ 2 w 36"/>
                <a:gd name="T29" fmla="*/ 83 h 238"/>
                <a:gd name="T30" fmla="*/ 2 w 36"/>
                <a:gd name="T31" fmla="*/ 125 h 238"/>
                <a:gd name="T32" fmla="*/ 2 w 36"/>
                <a:gd name="T33" fmla="*/ 165 h 238"/>
                <a:gd name="T34" fmla="*/ 2 w 36"/>
                <a:gd name="T35" fmla="*/ 184 h 238"/>
                <a:gd name="T36" fmla="*/ 2 w 36"/>
                <a:gd name="T37" fmla="*/ 202 h 238"/>
                <a:gd name="T38" fmla="*/ 2 w 36"/>
                <a:gd name="T39" fmla="*/ 216 h 238"/>
                <a:gd name="T40" fmla="*/ 3 w 36"/>
                <a:gd name="T41" fmla="*/ 227 h 238"/>
                <a:gd name="T42" fmla="*/ 3 w 36"/>
                <a:gd name="T43" fmla="*/ 234 h 238"/>
                <a:gd name="T44" fmla="*/ 4 w 36"/>
                <a:gd name="T45" fmla="*/ 237 h 238"/>
                <a:gd name="T46" fmla="*/ 35 w 36"/>
                <a:gd name="T47" fmla="*/ 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238">
                  <a:moveTo>
                    <a:pt x="35" y="26"/>
                  </a:moveTo>
                  <a:lnTo>
                    <a:pt x="26" y="25"/>
                  </a:lnTo>
                  <a:lnTo>
                    <a:pt x="19" y="21"/>
                  </a:lnTo>
                  <a:lnTo>
                    <a:pt x="16" y="16"/>
                  </a:lnTo>
                  <a:lnTo>
                    <a:pt x="14" y="12"/>
                  </a:lnTo>
                  <a:lnTo>
                    <a:pt x="13" y="7"/>
                  </a:lnTo>
                  <a:lnTo>
                    <a:pt x="10" y="3"/>
                  </a:lnTo>
                  <a:lnTo>
                    <a:pt x="6" y="0"/>
                  </a:lnTo>
                  <a:lnTo>
                    <a:pt x="0" y="0"/>
                  </a:lnTo>
                  <a:lnTo>
                    <a:pt x="1" y="7"/>
                  </a:lnTo>
                  <a:lnTo>
                    <a:pt x="1" y="16"/>
                  </a:lnTo>
                  <a:lnTo>
                    <a:pt x="2" y="30"/>
                  </a:lnTo>
                  <a:lnTo>
                    <a:pt x="2" y="46"/>
                  </a:lnTo>
                  <a:lnTo>
                    <a:pt x="2" y="63"/>
                  </a:lnTo>
                  <a:lnTo>
                    <a:pt x="2" y="83"/>
                  </a:lnTo>
                  <a:lnTo>
                    <a:pt x="2" y="125"/>
                  </a:lnTo>
                  <a:lnTo>
                    <a:pt x="2" y="165"/>
                  </a:lnTo>
                  <a:lnTo>
                    <a:pt x="2" y="184"/>
                  </a:lnTo>
                  <a:lnTo>
                    <a:pt x="2" y="202"/>
                  </a:lnTo>
                  <a:lnTo>
                    <a:pt x="2" y="216"/>
                  </a:lnTo>
                  <a:lnTo>
                    <a:pt x="3" y="227"/>
                  </a:lnTo>
                  <a:lnTo>
                    <a:pt x="3" y="234"/>
                  </a:lnTo>
                  <a:lnTo>
                    <a:pt x="4" y="237"/>
                  </a:lnTo>
                  <a:lnTo>
                    <a:pt x="35" y="26"/>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17" name="Freeform 33">
              <a:extLst>
                <a:ext uri="{FF2B5EF4-FFF2-40B4-BE49-F238E27FC236}">
                  <a16:creationId xmlns:a16="http://schemas.microsoft.com/office/drawing/2014/main" id="{1B25DA2C-A38C-418F-A11A-B02040C16E63}"/>
                </a:ext>
              </a:extLst>
            </p:cNvPr>
            <p:cNvSpPr>
              <a:spLocks/>
            </p:cNvSpPr>
            <p:nvPr/>
          </p:nvSpPr>
          <p:spPr bwMode="auto">
            <a:xfrm>
              <a:off x="1042" y="1270"/>
              <a:ext cx="62" cy="101"/>
            </a:xfrm>
            <a:custGeom>
              <a:avLst/>
              <a:gdLst>
                <a:gd name="T0" fmla="*/ 61 w 62"/>
                <a:gd name="T1" fmla="*/ 0 h 101"/>
                <a:gd name="T2" fmla="*/ 61 w 62"/>
                <a:gd name="T3" fmla="*/ 100 h 101"/>
                <a:gd name="T4" fmla="*/ 0 w 62"/>
                <a:gd name="T5" fmla="*/ 100 h 101"/>
                <a:gd name="T6" fmla="*/ 0 w 62"/>
                <a:gd name="T7" fmla="*/ 0 h 101"/>
                <a:gd name="T8" fmla="*/ 61 w 62"/>
                <a:gd name="T9" fmla="*/ 0 h 101"/>
              </a:gdLst>
              <a:ahLst/>
              <a:cxnLst>
                <a:cxn ang="0">
                  <a:pos x="T0" y="T1"/>
                </a:cxn>
                <a:cxn ang="0">
                  <a:pos x="T2" y="T3"/>
                </a:cxn>
                <a:cxn ang="0">
                  <a:pos x="T4" y="T5"/>
                </a:cxn>
                <a:cxn ang="0">
                  <a:pos x="T6" y="T7"/>
                </a:cxn>
                <a:cxn ang="0">
                  <a:pos x="T8" y="T9"/>
                </a:cxn>
              </a:cxnLst>
              <a:rect l="0" t="0" r="r" b="b"/>
              <a:pathLst>
                <a:path w="62" h="101">
                  <a:moveTo>
                    <a:pt x="61" y="0"/>
                  </a:moveTo>
                  <a:lnTo>
                    <a:pt x="61" y="100"/>
                  </a:lnTo>
                  <a:lnTo>
                    <a:pt x="0" y="100"/>
                  </a:lnTo>
                  <a:lnTo>
                    <a:pt x="0" y="0"/>
                  </a:lnTo>
                  <a:lnTo>
                    <a:pt x="61"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18" name="Freeform 34">
              <a:extLst>
                <a:ext uri="{FF2B5EF4-FFF2-40B4-BE49-F238E27FC236}">
                  <a16:creationId xmlns:a16="http://schemas.microsoft.com/office/drawing/2014/main" id="{6FAC0702-8A7D-4FF9-8522-B27136B90AEB}"/>
                </a:ext>
              </a:extLst>
            </p:cNvPr>
            <p:cNvSpPr>
              <a:spLocks/>
            </p:cNvSpPr>
            <p:nvPr/>
          </p:nvSpPr>
          <p:spPr bwMode="auto">
            <a:xfrm>
              <a:off x="862" y="1330"/>
              <a:ext cx="17" cy="220"/>
            </a:xfrm>
            <a:custGeom>
              <a:avLst/>
              <a:gdLst>
                <a:gd name="T0" fmla="*/ 0 w 17"/>
                <a:gd name="T1" fmla="*/ 26 h 220"/>
                <a:gd name="T2" fmla="*/ 2 w 17"/>
                <a:gd name="T3" fmla="*/ 21 h 220"/>
                <a:gd name="T4" fmla="*/ 2 w 17"/>
                <a:gd name="T5" fmla="*/ 15 h 220"/>
                <a:gd name="T6" fmla="*/ 3 w 17"/>
                <a:gd name="T7" fmla="*/ 11 h 220"/>
                <a:gd name="T8" fmla="*/ 4 w 17"/>
                <a:gd name="T9" fmla="*/ 8 h 220"/>
                <a:gd name="T10" fmla="*/ 7 w 17"/>
                <a:gd name="T11" fmla="*/ 4 h 220"/>
                <a:gd name="T12" fmla="*/ 10 w 17"/>
                <a:gd name="T13" fmla="*/ 2 h 220"/>
                <a:gd name="T14" fmla="*/ 16 w 17"/>
                <a:gd name="T15" fmla="*/ 0 h 220"/>
                <a:gd name="T16" fmla="*/ 15 w 17"/>
                <a:gd name="T17" fmla="*/ 4 h 220"/>
                <a:gd name="T18" fmla="*/ 14 w 17"/>
                <a:gd name="T19" fmla="*/ 15 h 220"/>
                <a:gd name="T20" fmla="*/ 14 w 17"/>
                <a:gd name="T21" fmla="*/ 28 h 220"/>
                <a:gd name="T22" fmla="*/ 13 w 17"/>
                <a:gd name="T23" fmla="*/ 44 h 220"/>
                <a:gd name="T24" fmla="*/ 13 w 17"/>
                <a:gd name="T25" fmla="*/ 61 h 220"/>
                <a:gd name="T26" fmla="*/ 12 w 17"/>
                <a:gd name="T27" fmla="*/ 80 h 220"/>
                <a:gd name="T28" fmla="*/ 11 w 17"/>
                <a:gd name="T29" fmla="*/ 123 h 220"/>
                <a:gd name="T30" fmla="*/ 9 w 17"/>
                <a:gd name="T31" fmla="*/ 160 h 220"/>
                <a:gd name="T32" fmla="*/ 9 w 17"/>
                <a:gd name="T33" fmla="*/ 179 h 220"/>
                <a:gd name="T34" fmla="*/ 8 w 17"/>
                <a:gd name="T35" fmla="*/ 194 h 220"/>
                <a:gd name="T36" fmla="*/ 6 w 17"/>
                <a:gd name="T37" fmla="*/ 205 h 220"/>
                <a:gd name="T38" fmla="*/ 5 w 17"/>
                <a:gd name="T39" fmla="*/ 214 h 220"/>
                <a:gd name="T40" fmla="*/ 2 w 17"/>
                <a:gd name="T41" fmla="*/ 219 h 220"/>
                <a:gd name="T42" fmla="*/ 0 w 17"/>
                <a:gd name="T43" fmla="*/ 219 h 220"/>
                <a:gd name="T44" fmla="*/ 0 w 17"/>
                <a:gd name="T45"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220">
                  <a:moveTo>
                    <a:pt x="0" y="26"/>
                  </a:moveTo>
                  <a:lnTo>
                    <a:pt x="2" y="21"/>
                  </a:lnTo>
                  <a:lnTo>
                    <a:pt x="2" y="15"/>
                  </a:lnTo>
                  <a:lnTo>
                    <a:pt x="3" y="11"/>
                  </a:lnTo>
                  <a:lnTo>
                    <a:pt x="4" y="8"/>
                  </a:lnTo>
                  <a:lnTo>
                    <a:pt x="7" y="4"/>
                  </a:lnTo>
                  <a:lnTo>
                    <a:pt x="10" y="2"/>
                  </a:lnTo>
                  <a:lnTo>
                    <a:pt x="16" y="0"/>
                  </a:lnTo>
                  <a:lnTo>
                    <a:pt x="15" y="4"/>
                  </a:lnTo>
                  <a:lnTo>
                    <a:pt x="14" y="15"/>
                  </a:lnTo>
                  <a:lnTo>
                    <a:pt x="14" y="28"/>
                  </a:lnTo>
                  <a:lnTo>
                    <a:pt x="13" y="44"/>
                  </a:lnTo>
                  <a:lnTo>
                    <a:pt x="13" y="61"/>
                  </a:lnTo>
                  <a:lnTo>
                    <a:pt x="12" y="80"/>
                  </a:lnTo>
                  <a:lnTo>
                    <a:pt x="11" y="123"/>
                  </a:lnTo>
                  <a:lnTo>
                    <a:pt x="9" y="160"/>
                  </a:lnTo>
                  <a:lnTo>
                    <a:pt x="9" y="179"/>
                  </a:lnTo>
                  <a:lnTo>
                    <a:pt x="8" y="194"/>
                  </a:lnTo>
                  <a:lnTo>
                    <a:pt x="6" y="205"/>
                  </a:lnTo>
                  <a:lnTo>
                    <a:pt x="5" y="214"/>
                  </a:lnTo>
                  <a:lnTo>
                    <a:pt x="2" y="219"/>
                  </a:lnTo>
                  <a:lnTo>
                    <a:pt x="0" y="219"/>
                  </a:lnTo>
                  <a:lnTo>
                    <a:pt x="0" y="26"/>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19" name="Freeform 35">
              <a:extLst>
                <a:ext uri="{FF2B5EF4-FFF2-40B4-BE49-F238E27FC236}">
                  <a16:creationId xmlns:a16="http://schemas.microsoft.com/office/drawing/2014/main" id="{90D2B077-956D-4583-AC1F-DF370EC18F28}"/>
                </a:ext>
              </a:extLst>
            </p:cNvPr>
            <p:cNvSpPr>
              <a:spLocks/>
            </p:cNvSpPr>
            <p:nvPr/>
          </p:nvSpPr>
          <p:spPr bwMode="auto">
            <a:xfrm>
              <a:off x="602" y="1301"/>
              <a:ext cx="103" cy="308"/>
            </a:xfrm>
            <a:custGeom>
              <a:avLst/>
              <a:gdLst>
                <a:gd name="T0" fmla="*/ 101 w 103"/>
                <a:gd name="T1" fmla="*/ 0 h 308"/>
                <a:gd name="T2" fmla="*/ 87 w 103"/>
                <a:gd name="T3" fmla="*/ 1 h 308"/>
                <a:gd name="T4" fmla="*/ 74 w 103"/>
                <a:gd name="T5" fmla="*/ 3 h 308"/>
                <a:gd name="T6" fmla="*/ 63 w 103"/>
                <a:gd name="T7" fmla="*/ 9 h 308"/>
                <a:gd name="T8" fmla="*/ 54 w 103"/>
                <a:gd name="T9" fmla="*/ 14 h 308"/>
                <a:gd name="T10" fmla="*/ 45 w 103"/>
                <a:gd name="T11" fmla="*/ 21 h 308"/>
                <a:gd name="T12" fmla="*/ 38 w 103"/>
                <a:gd name="T13" fmla="*/ 28 h 308"/>
                <a:gd name="T14" fmla="*/ 31 w 103"/>
                <a:gd name="T15" fmla="*/ 36 h 308"/>
                <a:gd name="T16" fmla="*/ 26 w 103"/>
                <a:gd name="T17" fmla="*/ 46 h 308"/>
                <a:gd name="T18" fmla="*/ 21 w 103"/>
                <a:gd name="T19" fmla="*/ 54 h 308"/>
                <a:gd name="T20" fmla="*/ 16 w 103"/>
                <a:gd name="T21" fmla="*/ 62 h 308"/>
                <a:gd name="T22" fmla="*/ 10 w 103"/>
                <a:gd name="T23" fmla="*/ 81 h 308"/>
                <a:gd name="T24" fmla="*/ 4 w 103"/>
                <a:gd name="T25" fmla="*/ 99 h 308"/>
                <a:gd name="T26" fmla="*/ 0 w 103"/>
                <a:gd name="T27" fmla="*/ 114 h 308"/>
                <a:gd name="T28" fmla="*/ 0 w 103"/>
                <a:gd name="T29" fmla="*/ 194 h 308"/>
                <a:gd name="T30" fmla="*/ 4 w 103"/>
                <a:gd name="T31" fmla="*/ 212 h 308"/>
                <a:gd name="T32" fmla="*/ 10 w 103"/>
                <a:gd name="T33" fmla="*/ 231 h 308"/>
                <a:gd name="T34" fmla="*/ 13 w 103"/>
                <a:gd name="T35" fmla="*/ 239 h 308"/>
                <a:gd name="T36" fmla="*/ 17 w 103"/>
                <a:gd name="T37" fmla="*/ 249 h 308"/>
                <a:gd name="T38" fmla="*/ 22 w 103"/>
                <a:gd name="T39" fmla="*/ 259 h 308"/>
                <a:gd name="T40" fmla="*/ 28 w 103"/>
                <a:gd name="T41" fmla="*/ 267 h 308"/>
                <a:gd name="T42" fmla="*/ 33 w 103"/>
                <a:gd name="T43" fmla="*/ 276 h 308"/>
                <a:gd name="T44" fmla="*/ 41 w 103"/>
                <a:gd name="T45" fmla="*/ 282 h 308"/>
                <a:gd name="T46" fmla="*/ 48 w 103"/>
                <a:gd name="T47" fmla="*/ 290 h 308"/>
                <a:gd name="T48" fmla="*/ 57 w 103"/>
                <a:gd name="T49" fmla="*/ 294 h 308"/>
                <a:gd name="T50" fmla="*/ 67 w 103"/>
                <a:gd name="T51" fmla="*/ 300 h 308"/>
                <a:gd name="T52" fmla="*/ 77 w 103"/>
                <a:gd name="T53" fmla="*/ 303 h 308"/>
                <a:gd name="T54" fmla="*/ 88 w 103"/>
                <a:gd name="T55" fmla="*/ 307 h 308"/>
                <a:gd name="T56" fmla="*/ 102 w 103"/>
                <a:gd name="T57" fmla="*/ 307 h 308"/>
                <a:gd name="T58" fmla="*/ 101 w 103"/>
                <a:gd name="T5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 h="308">
                  <a:moveTo>
                    <a:pt x="101" y="0"/>
                  </a:moveTo>
                  <a:lnTo>
                    <a:pt x="87" y="1"/>
                  </a:lnTo>
                  <a:lnTo>
                    <a:pt x="74" y="3"/>
                  </a:lnTo>
                  <a:lnTo>
                    <a:pt x="63" y="9"/>
                  </a:lnTo>
                  <a:lnTo>
                    <a:pt x="54" y="14"/>
                  </a:lnTo>
                  <a:lnTo>
                    <a:pt x="45" y="21"/>
                  </a:lnTo>
                  <a:lnTo>
                    <a:pt x="38" y="28"/>
                  </a:lnTo>
                  <a:lnTo>
                    <a:pt x="31" y="36"/>
                  </a:lnTo>
                  <a:lnTo>
                    <a:pt x="26" y="46"/>
                  </a:lnTo>
                  <a:lnTo>
                    <a:pt x="21" y="54"/>
                  </a:lnTo>
                  <a:lnTo>
                    <a:pt x="16" y="62"/>
                  </a:lnTo>
                  <a:lnTo>
                    <a:pt x="10" y="81"/>
                  </a:lnTo>
                  <a:lnTo>
                    <a:pt x="4" y="99"/>
                  </a:lnTo>
                  <a:lnTo>
                    <a:pt x="0" y="114"/>
                  </a:lnTo>
                  <a:lnTo>
                    <a:pt x="0" y="194"/>
                  </a:lnTo>
                  <a:lnTo>
                    <a:pt x="4" y="212"/>
                  </a:lnTo>
                  <a:lnTo>
                    <a:pt x="10" y="231"/>
                  </a:lnTo>
                  <a:lnTo>
                    <a:pt x="13" y="239"/>
                  </a:lnTo>
                  <a:lnTo>
                    <a:pt x="17" y="249"/>
                  </a:lnTo>
                  <a:lnTo>
                    <a:pt x="22" y="259"/>
                  </a:lnTo>
                  <a:lnTo>
                    <a:pt x="28" y="267"/>
                  </a:lnTo>
                  <a:lnTo>
                    <a:pt x="33" y="276"/>
                  </a:lnTo>
                  <a:lnTo>
                    <a:pt x="41" y="282"/>
                  </a:lnTo>
                  <a:lnTo>
                    <a:pt x="48" y="290"/>
                  </a:lnTo>
                  <a:lnTo>
                    <a:pt x="57" y="294"/>
                  </a:lnTo>
                  <a:lnTo>
                    <a:pt x="67" y="300"/>
                  </a:lnTo>
                  <a:lnTo>
                    <a:pt x="77" y="303"/>
                  </a:lnTo>
                  <a:lnTo>
                    <a:pt x="88" y="307"/>
                  </a:lnTo>
                  <a:lnTo>
                    <a:pt x="102" y="307"/>
                  </a:lnTo>
                  <a:lnTo>
                    <a:pt x="101" y="0"/>
                  </a:lnTo>
                </a:path>
              </a:pathLst>
            </a:custGeom>
            <a:gradFill rotWithShape="0">
              <a:gsLst>
                <a:gs pos="0">
                  <a:srgbClr val="663300"/>
                </a:gs>
                <a:gs pos="100000">
                  <a:srgbClr val="000000"/>
                </a:gs>
              </a:gsLst>
              <a:path path="rect">
                <a:fillToRect l="100000" b="100000"/>
              </a:path>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656420" name="Group 36">
            <a:extLst>
              <a:ext uri="{FF2B5EF4-FFF2-40B4-BE49-F238E27FC236}">
                <a16:creationId xmlns:a16="http://schemas.microsoft.com/office/drawing/2014/main" id="{0E691016-5949-4038-8A71-436EB06A94A3}"/>
              </a:ext>
            </a:extLst>
          </p:cNvPr>
          <p:cNvGrpSpPr>
            <a:grpSpLocks/>
          </p:cNvGrpSpPr>
          <p:nvPr/>
        </p:nvGrpSpPr>
        <p:grpSpPr bwMode="auto">
          <a:xfrm>
            <a:off x="1524000" y="5849939"/>
            <a:ext cx="1047750" cy="593725"/>
            <a:chOff x="537" y="3685"/>
            <a:chExt cx="568" cy="374"/>
          </a:xfrm>
        </p:grpSpPr>
        <p:sp>
          <p:nvSpPr>
            <p:cNvPr id="656421" name="Freeform 37">
              <a:extLst>
                <a:ext uri="{FF2B5EF4-FFF2-40B4-BE49-F238E27FC236}">
                  <a16:creationId xmlns:a16="http://schemas.microsoft.com/office/drawing/2014/main" id="{EA180DEB-A436-4714-B8A8-0564409E0AD4}"/>
                </a:ext>
              </a:extLst>
            </p:cNvPr>
            <p:cNvSpPr>
              <a:spLocks/>
            </p:cNvSpPr>
            <p:nvPr/>
          </p:nvSpPr>
          <p:spPr bwMode="auto">
            <a:xfrm>
              <a:off x="537" y="3685"/>
              <a:ext cx="568" cy="374"/>
            </a:xfrm>
            <a:custGeom>
              <a:avLst/>
              <a:gdLst>
                <a:gd name="T0" fmla="*/ 565 w 568"/>
                <a:gd name="T1" fmla="*/ 0 h 374"/>
                <a:gd name="T2" fmla="*/ 555 w 568"/>
                <a:gd name="T3" fmla="*/ 0 h 374"/>
                <a:gd name="T4" fmla="*/ 537 w 568"/>
                <a:gd name="T5" fmla="*/ 0 h 374"/>
                <a:gd name="T6" fmla="*/ 503 w 568"/>
                <a:gd name="T7" fmla="*/ 0 h 374"/>
                <a:gd name="T8" fmla="*/ 497 w 568"/>
                <a:gd name="T9" fmla="*/ 10 h 374"/>
                <a:gd name="T10" fmla="*/ 491 w 568"/>
                <a:gd name="T11" fmla="*/ 28 h 374"/>
                <a:gd name="T12" fmla="*/ 482 w 568"/>
                <a:gd name="T13" fmla="*/ 40 h 374"/>
                <a:gd name="T14" fmla="*/ 464 w 568"/>
                <a:gd name="T15" fmla="*/ 40 h 374"/>
                <a:gd name="T16" fmla="*/ 455 w 568"/>
                <a:gd name="T17" fmla="*/ 34 h 374"/>
                <a:gd name="T18" fmla="*/ 451 w 568"/>
                <a:gd name="T19" fmla="*/ 22 h 374"/>
                <a:gd name="T20" fmla="*/ 444 w 568"/>
                <a:gd name="T21" fmla="*/ 16 h 374"/>
                <a:gd name="T22" fmla="*/ 413 w 568"/>
                <a:gd name="T23" fmla="*/ 16 h 374"/>
                <a:gd name="T24" fmla="*/ 371 w 568"/>
                <a:gd name="T25" fmla="*/ 34 h 374"/>
                <a:gd name="T26" fmla="*/ 343 w 568"/>
                <a:gd name="T27" fmla="*/ 52 h 374"/>
                <a:gd name="T28" fmla="*/ 329 w 568"/>
                <a:gd name="T29" fmla="*/ 81 h 374"/>
                <a:gd name="T30" fmla="*/ 259 w 568"/>
                <a:gd name="T31" fmla="*/ 93 h 374"/>
                <a:gd name="T32" fmla="*/ 255 w 568"/>
                <a:gd name="T33" fmla="*/ 70 h 374"/>
                <a:gd name="T34" fmla="*/ 242 w 568"/>
                <a:gd name="T35" fmla="*/ 52 h 374"/>
                <a:gd name="T36" fmla="*/ 215 w 568"/>
                <a:gd name="T37" fmla="*/ 34 h 374"/>
                <a:gd name="T38" fmla="*/ 193 w 568"/>
                <a:gd name="T39" fmla="*/ 28 h 374"/>
                <a:gd name="T40" fmla="*/ 167 w 568"/>
                <a:gd name="T41" fmla="*/ 28 h 374"/>
                <a:gd name="T42" fmla="*/ 141 w 568"/>
                <a:gd name="T43" fmla="*/ 34 h 374"/>
                <a:gd name="T44" fmla="*/ 122 w 568"/>
                <a:gd name="T45" fmla="*/ 46 h 374"/>
                <a:gd name="T46" fmla="*/ 93 w 568"/>
                <a:gd name="T47" fmla="*/ 76 h 374"/>
                <a:gd name="T48" fmla="*/ 77 w 568"/>
                <a:gd name="T49" fmla="*/ 117 h 374"/>
                <a:gd name="T50" fmla="*/ 66 w 568"/>
                <a:gd name="T51" fmla="*/ 147 h 374"/>
                <a:gd name="T52" fmla="*/ 64 w 568"/>
                <a:gd name="T53" fmla="*/ 135 h 374"/>
                <a:gd name="T54" fmla="*/ 46 w 568"/>
                <a:gd name="T55" fmla="*/ 129 h 374"/>
                <a:gd name="T56" fmla="*/ 20 w 568"/>
                <a:gd name="T57" fmla="*/ 141 h 374"/>
                <a:gd name="T58" fmla="*/ 2 w 568"/>
                <a:gd name="T59" fmla="*/ 170 h 374"/>
                <a:gd name="T60" fmla="*/ 0 w 568"/>
                <a:gd name="T61" fmla="*/ 188 h 374"/>
                <a:gd name="T62" fmla="*/ 2 w 568"/>
                <a:gd name="T63" fmla="*/ 207 h 374"/>
                <a:gd name="T64" fmla="*/ 20 w 568"/>
                <a:gd name="T65" fmla="*/ 236 h 374"/>
                <a:gd name="T66" fmla="*/ 46 w 568"/>
                <a:gd name="T67" fmla="*/ 248 h 374"/>
                <a:gd name="T68" fmla="*/ 64 w 568"/>
                <a:gd name="T69" fmla="*/ 236 h 374"/>
                <a:gd name="T70" fmla="*/ 66 w 568"/>
                <a:gd name="T71" fmla="*/ 225 h 374"/>
                <a:gd name="T72" fmla="*/ 77 w 568"/>
                <a:gd name="T73" fmla="*/ 261 h 374"/>
                <a:gd name="T74" fmla="*/ 94 w 568"/>
                <a:gd name="T75" fmla="*/ 302 h 374"/>
                <a:gd name="T76" fmla="*/ 124 w 568"/>
                <a:gd name="T77" fmla="*/ 326 h 374"/>
                <a:gd name="T78" fmla="*/ 169 w 568"/>
                <a:gd name="T79" fmla="*/ 338 h 374"/>
                <a:gd name="T80" fmla="*/ 193 w 568"/>
                <a:gd name="T81" fmla="*/ 338 h 374"/>
                <a:gd name="T82" fmla="*/ 230 w 568"/>
                <a:gd name="T83" fmla="*/ 326 h 374"/>
                <a:gd name="T84" fmla="*/ 250 w 568"/>
                <a:gd name="T85" fmla="*/ 308 h 374"/>
                <a:gd name="T86" fmla="*/ 258 w 568"/>
                <a:gd name="T87" fmla="*/ 290 h 374"/>
                <a:gd name="T88" fmla="*/ 325 w 568"/>
                <a:gd name="T89" fmla="*/ 279 h 374"/>
                <a:gd name="T90" fmla="*/ 332 w 568"/>
                <a:gd name="T91" fmla="*/ 308 h 374"/>
                <a:gd name="T92" fmla="*/ 354 w 568"/>
                <a:gd name="T93" fmla="*/ 332 h 374"/>
                <a:gd name="T94" fmla="*/ 389 w 568"/>
                <a:gd name="T95" fmla="*/ 350 h 374"/>
                <a:gd name="T96" fmla="*/ 439 w 568"/>
                <a:gd name="T97" fmla="*/ 356 h 374"/>
                <a:gd name="T98" fmla="*/ 451 w 568"/>
                <a:gd name="T99" fmla="*/ 350 h 374"/>
                <a:gd name="T100" fmla="*/ 453 w 568"/>
                <a:gd name="T101" fmla="*/ 343 h 374"/>
                <a:gd name="T102" fmla="*/ 458 w 568"/>
                <a:gd name="T103" fmla="*/ 338 h 374"/>
                <a:gd name="T104" fmla="*/ 468 w 568"/>
                <a:gd name="T105" fmla="*/ 332 h 374"/>
                <a:gd name="T106" fmla="*/ 483 w 568"/>
                <a:gd name="T107" fmla="*/ 332 h 374"/>
                <a:gd name="T108" fmla="*/ 493 w 568"/>
                <a:gd name="T109" fmla="*/ 343 h 374"/>
                <a:gd name="T110" fmla="*/ 497 w 568"/>
                <a:gd name="T111" fmla="*/ 368 h 374"/>
                <a:gd name="T112" fmla="*/ 503 w 568"/>
                <a:gd name="T113" fmla="*/ 373 h 374"/>
                <a:gd name="T114" fmla="*/ 567 w 568"/>
                <a:gd name="T11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8" h="374">
                  <a:moveTo>
                    <a:pt x="567" y="0"/>
                  </a:moveTo>
                  <a:lnTo>
                    <a:pt x="565" y="0"/>
                  </a:lnTo>
                  <a:lnTo>
                    <a:pt x="561" y="0"/>
                  </a:lnTo>
                  <a:lnTo>
                    <a:pt x="555" y="0"/>
                  </a:lnTo>
                  <a:lnTo>
                    <a:pt x="547" y="0"/>
                  </a:lnTo>
                  <a:lnTo>
                    <a:pt x="537" y="0"/>
                  </a:lnTo>
                  <a:lnTo>
                    <a:pt x="526" y="0"/>
                  </a:lnTo>
                  <a:lnTo>
                    <a:pt x="503" y="0"/>
                  </a:lnTo>
                  <a:lnTo>
                    <a:pt x="499" y="4"/>
                  </a:lnTo>
                  <a:lnTo>
                    <a:pt x="497" y="10"/>
                  </a:lnTo>
                  <a:lnTo>
                    <a:pt x="494" y="22"/>
                  </a:lnTo>
                  <a:lnTo>
                    <a:pt x="491" y="28"/>
                  </a:lnTo>
                  <a:lnTo>
                    <a:pt x="488" y="34"/>
                  </a:lnTo>
                  <a:lnTo>
                    <a:pt x="482" y="40"/>
                  </a:lnTo>
                  <a:lnTo>
                    <a:pt x="473" y="40"/>
                  </a:lnTo>
                  <a:lnTo>
                    <a:pt x="464" y="40"/>
                  </a:lnTo>
                  <a:lnTo>
                    <a:pt x="458" y="34"/>
                  </a:lnTo>
                  <a:lnTo>
                    <a:pt x="455" y="34"/>
                  </a:lnTo>
                  <a:lnTo>
                    <a:pt x="452" y="28"/>
                  </a:lnTo>
                  <a:lnTo>
                    <a:pt x="451" y="22"/>
                  </a:lnTo>
                  <a:lnTo>
                    <a:pt x="448" y="22"/>
                  </a:lnTo>
                  <a:lnTo>
                    <a:pt x="444" y="16"/>
                  </a:lnTo>
                  <a:lnTo>
                    <a:pt x="439" y="16"/>
                  </a:lnTo>
                  <a:lnTo>
                    <a:pt x="413" y="16"/>
                  </a:lnTo>
                  <a:lnTo>
                    <a:pt x="391" y="22"/>
                  </a:lnTo>
                  <a:lnTo>
                    <a:pt x="371" y="34"/>
                  </a:lnTo>
                  <a:lnTo>
                    <a:pt x="355" y="40"/>
                  </a:lnTo>
                  <a:lnTo>
                    <a:pt x="343" y="52"/>
                  </a:lnTo>
                  <a:lnTo>
                    <a:pt x="334" y="63"/>
                  </a:lnTo>
                  <a:lnTo>
                    <a:pt x="329" y="81"/>
                  </a:lnTo>
                  <a:lnTo>
                    <a:pt x="327" y="93"/>
                  </a:lnTo>
                  <a:lnTo>
                    <a:pt x="259" y="93"/>
                  </a:lnTo>
                  <a:lnTo>
                    <a:pt x="258" y="81"/>
                  </a:lnTo>
                  <a:lnTo>
                    <a:pt x="255" y="70"/>
                  </a:lnTo>
                  <a:lnTo>
                    <a:pt x="251" y="58"/>
                  </a:lnTo>
                  <a:lnTo>
                    <a:pt x="242" y="52"/>
                  </a:lnTo>
                  <a:lnTo>
                    <a:pt x="231" y="40"/>
                  </a:lnTo>
                  <a:lnTo>
                    <a:pt x="215" y="34"/>
                  </a:lnTo>
                  <a:lnTo>
                    <a:pt x="204" y="34"/>
                  </a:lnTo>
                  <a:lnTo>
                    <a:pt x="193" y="28"/>
                  </a:lnTo>
                  <a:lnTo>
                    <a:pt x="181" y="28"/>
                  </a:lnTo>
                  <a:lnTo>
                    <a:pt x="167" y="28"/>
                  </a:lnTo>
                  <a:lnTo>
                    <a:pt x="154" y="28"/>
                  </a:lnTo>
                  <a:lnTo>
                    <a:pt x="141" y="34"/>
                  </a:lnTo>
                  <a:lnTo>
                    <a:pt x="130" y="40"/>
                  </a:lnTo>
                  <a:lnTo>
                    <a:pt x="122" y="46"/>
                  </a:lnTo>
                  <a:lnTo>
                    <a:pt x="105" y="58"/>
                  </a:lnTo>
                  <a:lnTo>
                    <a:pt x="93" y="76"/>
                  </a:lnTo>
                  <a:lnTo>
                    <a:pt x="84" y="93"/>
                  </a:lnTo>
                  <a:lnTo>
                    <a:pt x="77" y="117"/>
                  </a:lnTo>
                  <a:lnTo>
                    <a:pt x="72" y="129"/>
                  </a:lnTo>
                  <a:lnTo>
                    <a:pt x="66" y="147"/>
                  </a:lnTo>
                  <a:lnTo>
                    <a:pt x="65" y="141"/>
                  </a:lnTo>
                  <a:lnTo>
                    <a:pt x="64" y="135"/>
                  </a:lnTo>
                  <a:lnTo>
                    <a:pt x="57" y="129"/>
                  </a:lnTo>
                  <a:lnTo>
                    <a:pt x="46" y="129"/>
                  </a:lnTo>
                  <a:lnTo>
                    <a:pt x="33" y="135"/>
                  </a:lnTo>
                  <a:lnTo>
                    <a:pt x="20" y="141"/>
                  </a:lnTo>
                  <a:lnTo>
                    <a:pt x="10" y="153"/>
                  </a:lnTo>
                  <a:lnTo>
                    <a:pt x="2" y="170"/>
                  </a:lnTo>
                  <a:lnTo>
                    <a:pt x="0" y="177"/>
                  </a:lnTo>
                  <a:lnTo>
                    <a:pt x="0" y="188"/>
                  </a:lnTo>
                  <a:lnTo>
                    <a:pt x="0" y="201"/>
                  </a:lnTo>
                  <a:lnTo>
                    <a:pt x="2" y="207"/>
                  </a:lnTo>
                  <a:lnTo>
                    <a:pt x="10" y="225"/>
                  </a:lnTo>
                  <a:lnTo>
                    <a:pt x="20" y="236"/>
                  </a:lnTo>
                  <a:lnTo>
                    <a:pt x="33" y="248"/>
                  </a:lnTo>
                  <a:lnTo>
                    <a:pt x="46" y="248"/>
                  </a:lnTo>
                  <a:lnTo>
                    <a:pt x="57" y="248"/>
                  </a:lnTo>
                  <a:lnTo>
                    <a:pt x="64" y="236"/>
                  </a:lnTo>
                  <a:lnTo>
                    <a:pt x="65" y="231"/>
                  </a:lnTo>
                  <a:lnTo>
                    <a:pt x="66" y="225"/>
                  </a:lnTo>
                  <a:lnTo>
                    <a:pt x="70" y="243"/>
                  </a:lnTo>
                  <a:lnTo>
                    <a:pt x="77" y="261"/>
                  </a:lnTo>
                  <a:lnTo>
                    <a:pt x="84" y="284"/>
                  </a:lnTo>
                  <a:lnTo>
                    <a:pt x="94" y="302"/>
                  </a:lnTo>
                  <a:lnTo>
                    <a:pt x="108" y="314"/>
                  </a:lnTo>
                  <a:lnTo>
                    <a:pt x="124" y="326"/>
                  </a:lnTo>
                  <a:lnTo>
                    <a:pt x="143" y="338"/>
                  </a:lnTo>
                  <a:lnTo>
                    <a:pt x="169" y="338"/>
                  </a:lnTo>
                  <a:lnTo>
                    <a:pt x="181" y="338"/>
                  </a:lnTo>
                  <a:lnTo>
                    <a:pt x="193" y="338"/>
                  </a:lnTo>
                  <a:lnTo>
                    <a:pt x="213" y="332"/>
                  </a:lnTo>
                  <a:lnTo>
                    <a:pt x="230" y="326"/>
                  </a:lnTo>
                  <a:lnTo>
                    <a:pt x="240" y="320"/>
                  </a:lnTo>
                  <a:lnTo>
                    <a:pt x="250" y="308"/>
                  </a:lnTo>
                  <a:lnTo>
                    <a:pt x="255" y="296"/>
                  </a:lnTo>
                  <a:lnTo>
                    <a:pt x="258" y="290"/>
                  </a:lnTo>
                  <a:lnTo>
                    <a:pt x="259" y="279"/>
                  </a:lnTo>
                  <a:lnTo>
                    <a:pt x="325" y="279"/>
                  </a:lnTo>
                  <a:lnTo>
                    <a:pt x="328" y="290"/>
                  </a:lnTo>
                  <a:lnTo>
                    <a:pt x="332" y="308"/>
                  </a:lnTo>
                  <a:lnTo>
                    <a:pt x="341" y="320"/>
                  </a:lnTo>
                  <a:lnTo>
                    <a:pt x="354" y="332"/>
                  </a:lnTo>
                  <a:lnTo>
                    <a:pt x="369" y="343"/>
                  </a:lnTo>
                  <a:lnTo>
                    <a:pt x="389" y="350"/>
                  </a:lnTo>
                  <a:lnTo>
                    <a:pt x="410" y="356"/>
                  </a:lnTo>
                  <a:lnTo>
                    <a:pt x="439" y="356"/>
                  </a:lnTo>
                  <a:lnTo>
                    <a:pt x="445" y="356"/>
                  </a:lnTo>
                  <a:lnTo>
                    <a:pt x="451" y="350"/>
                  </a:lnTo>
                  <a:lnTo>
                    <a:pt x="452" y="350"/>
                  </a:lnTo>
                  <a:lnTo>
                    <a:pt x="453" y="343"/>
                  </a:lnTo>
                  <a:lnTo>
                    <a:pt x="455" y="338"/>
                  </a:lnTo>
                  <a:lnTo>
                    <a:pt x="458" y="338"/>
                  </a:lnTo>
                  <a:lnTo>
                    <a:pt x="463" y="332"/>
                  </a:lnTo>
                  <a:lnTo>
                    <a:pt x="468" y="332"/>
                  </a:lnTo>
                  <a:lnTo>
                    <a:pt x="473" y="332"/>
                  </a:lnTo>
                  <a:lnTo>
                    <a:pt x="483" y="332"/>
                  </a:lnTo>
                  <a:lnTo>
                    <a:pt x="489" y="338"/>
                  </a:lnTo>
                  <a:lnTo>
                    <a:pt x="493" y="343"/>
                  </a:lnTo>
                  <a:lnTo>
                    <a:pt x="494" y="350"/>
                  </a:lnTo>
                  <a:lnTo>
                    <a:pt x="497" y="368"/>
                  </a:lnTo>
                  <a:lnTo>
                    <a:pt x="499" y="368"/>
                  </a:lnTo>
                  <a:lnTo>
                    <a:pt x="503" y="373"/>
                  </a:lnTo>
                  <a:lnTo>
                    <a:pt x="567" y="373"/>
                  </a:lnTo>
                  <a:lnTo>
                    <a:pt x="567" y="0"/>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22" name="Oval 38">
              <a:extLst>
                <a:ext uri="{FF2B5EF4-FFF2-40B4-BE49-F238E27FC236}">
                  <a16:creationId xmlns:a16="http://schemas.microsoft.com/office/drawing/2014/main" id="{9F3C147C-0AA1-40F9-B705-9A3FD973B95A}"/>
                </a:ext>
              </a:extLst>
            </p:cNvPr>
            <p:cNvSpPr>
              <a:spLocks noChangeArrowheads="1"/>
            </p:cNvSpPr>
            <p:nvPr/>
          </p:nvSpPr>
          <p:spPr bwMode="auto">
            <a:xfrm rot="420000">
              <a:off x="554" y="3815"/>
              <a:ext cx="47" cy="60"/>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23" name="Oval 39">
              <a:extLst>
                <a:ext uri="{FF2B5EF4-FFF2-40B4-BE49-F238E27FC236}">
                  <a16:creationId xmlns:a16="http://schemas.microsoft.com/office/drawing/2014/main" id="{10A5BCB6-473C-45B1-9B0A-147177A32D6A}"/>
                </a:ext>
              </a:extLst>
            </p:cNvPr>
            <p:cNvSpPr>
              <a:spLocks noChangeArrowheads="1"/>
            </p:cNvSpPr>
            <p:nvPr/>
          </p:nvSpPr>
          <p:spPr bwMode="auto">
            <a:xfrm rot="11220000">
              <a:off x="736" y="3732"/>
              <a:ext cx="51" cy="105"/>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24" name="Oval 40">
              <a:extLst>
                <a:ext uri="{FF2B5EF4-FFF2-40B4-BE49-F238E27FC236}">
                  <a16:creationId xmlns:a16="http://schemas.microsoft.com/office/drawing/2014/main" id="{0C9BDC86-B367-4088-8026-8D8F3C81B1D1}"/>
                </a:ext>
              </a:extLst>
            </p:cNvPr>
            <p:cNvSpPr>
              <a:spLocks noChangeArrowheads="1"/>
            </p:cNvSpPr>
            <p:nvPr/>
          </p:nvSpPr>
          <p:spPr bwMode="auto">
            <a:xfrm rot="120000">
              <a:off x="923" y="3702"/>
              <a:ext cx="59" cy="89"/>
            </a:xfrm>
            <a:prstGeom prst="ellipse">
              <a:avLst/>
            </a:prstGeom>
            <a:gradFill rotWithShape="0">
              <a:gsLst>
                <a:gs pos="0">
                  <a:srgbClr val="FFCC99"/>
                </a:gs>
                <a:gs pos="100000">
                  <a:srgbClr val="6633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6425" name="Freeform 41">
              <a:extLst>
                <a:ext uri="{FF2B5EF4-FFF2-40B4-BE49-F238E27FC236}">
                  <a16:creationId xmlns:a16="http://schemas.microsoft.com/office/drawing/2014/main" id="{C0C5A844-DDCA-4025-BE53-F4EF8366B63C}"/>
                </a:ext>
              </a:extLst>
            </p:cNvPr>
            <p:cNvSpPr>
              <a:spLocks/>
            </p:cNvSpPr>
            <p:nvPr/>
          </p:nvSpPr>
          <p:spPr bwMode="auto">
            <a:xfrm>
              <a:off x="795" y="3777"/>
              <a:ext cx="71" cy="110"/>
            </a:xfrm>
            <a:custGeom>
              <a:avLst/>
              <a:gdLst>
                <a:gd name="T0" fmla="*/ 0 w 71"/>
                <a:gd name="T1" fmla="*/ 0 h 110"/>
                <a:gd name="T2" fmla="*/ 0 w 71"/>
                <a:gd name="T3" fmla="*/ 103 h 110"/>
                <a:gd name="T4" fmla="*/ 2 w 71"/>
                <a:gd name="T5" fmla="*/ 109 h 110"/>
                <a:gd name="T6" fmla="*/ 7 w 71"/>
                <a:gd name="T7" fmla="*/ 109 h 110"/>
                <a:gd name="T8" fmla="*/ 13 w 71"/>
                <a:gd name="T9" fmla="*/ 103 h 110"/>
                <a:gd name="T10" fmla="*/ 19 w 71"/>
                <a:gd name="T11" fmla="*/ 97 h 110"/>
                <a:gd name="T12" fmla="*/ 31 w 71"/>
                <a:gd name="T13" fmla="*/ 86 h 110"/>
                <a:gd name="T14" fmla="*/ 37 w 71"/>
                <a:gd name="T15" fmla="*/ 81 h 110"/>
                <a:gd name="T16" fmla="*/ 42 w 71"/>
                <a:gd name="T17" fmla="*/ 75 h 110"/>
                <a:gd name="T18" fmla="*/ 46 w 71"/>
                <a:gd name="T19" fmla="*/ 69 h 110"/>
                <a:gd name="T20" fmla="*/ 51 w 71"/>
                <a:gd name="T21" fmla="*/ 57 h 110"/>
                <a:gd name="T22" fmla="*/ 61 w 71"/>
                <a:gd name="T23" fmla="*/ 34 h 110"/>
                <a:gd name="T24" fmla="*/ 66 w 71"/>
                <a:gd name="T25" fmla="*/ 23 h 110"/>
                <a:gd name="T26" fmla="*/ 69 w 71"/>
                <a:gd name="T27" fmla="*/ 12 h 110"/>
                <a:gd name="T28" fmla="*/ 70 w 71"/>
                <a:gd name="T29" fmla="*/ 6 h 110"/>
                <a:gd name="T30" fmla="*/ 69 w 71"/>
                <a:gd name="T31" fmla="*/ 0 h 110"/>
                <a:gd name="T32" fmla="*/ 0 w 71"/>
                <a:gd name="T3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110">
                  <a:moveTo>
                    <a:pt x="0" y="0"/>
                  </a:moveTo>
                  <a:lnTo>
                    <a:pt x="0" y="103"/>
                  </a:lnTo>
                  <a:lnTo>
                    <a:pt x="2" y="109"/>
                  </a:lnTo>
                  <a:lnTo>
                    <a:pt x="7" y="109"/>
                  </a:lnTo>
                  <a:lnTo>
                    <a:pt x="13" y="103"/>
                  </a:lnTo>
                  <a:lnTo>
                    <a:pt x="19" y="97"/>
                  </a:lnTo>
                  <a:lnTo>
                    <a:pt x="31" y="86"/>
                  </a:lnTo>
                  <a:lnTo>
                    <a:pt x="37" y="81"/>
                  </a:lnTo>
                  <a:lnTo>
                    <a:pt x="42" y="75"/>
                  </a:lnTo>
                  <a:lnTo>
                    <a:pt x="46" y="69"/>
                  </a:lnTo>
                  <a:lnTo>
                    <a:pt x="51" y="57"/>
                  </a:lnTo>
                  <a:lnTo>
                    <a:pt x="61" y="34"/>
                  </a:lnTo>
                  <a:lnTo>
                    <a:pt x="66" y="23"/>
                  </a:lnTo>
                  <a:lnTo>
                    <a:pt x="69" y="12"/>
                  </a:lnTo>
                  <a:lnTo>
                    <a:pt x="70" y="6"/>
                  </a:lnTo>
                  <a:lnTo>
                    <a:pt x="69" y="0"/>
                  </a:lnTo>
                  <a:lnTo>
                    <a:pt x="0"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26" name="Freeform 42">
              <a:extLst>
                <a:ext uri="{FF2B5EF4-FFF2-40B4-BE49-F238E27FC236}">
                  <a16:creationId xmlns:a16="http://schemas.microsoft.com/office/drawing/2014/main" id="{19CBC901-D903-40D8-82AD-ADCE62635679}"/>
                </a:ext>
              </a:extLst>
            </p:cNvPr>
            <p:cNvSpPr>
              <a:spLocks/>
            </p:cNvSpPr>
            <p:nvPr/>
          </p:nvSpPr>
          <p:spPr bwMode="auto">
            <a:xfrm>
              <a:off x="1011" y="3687"/>
              <a:ext cx="30" cy="250"/>
            </a:xfrm>
            <a:custGeom>
              <a:avLst/>
              <a:gdLst>
                <a:gd name="T0" fmla="*/ 29 w 30"/>
                <a:gd name="T1" fmla="*/ 0 h 250"/>
                <a:gd name="T2" fmla="*/ 24 w 30"/>
                <a:gd name="T3" fmla="*/ 6 h 250"/>
                <a:gd name="T4" fmla="*/ 22 w 30"/>
                <a:gd name="T5" fmla="*/ 12 h 250"/>
                <a:gd name="T6" fmla="*/ 19 w 30"/>
                <a:gd name="T7" fmla="*/ 23 h 250"/>
                <a:gd name="T8" fmla="*/ 18 w 30"/>
                <a:gd name="T9" fmla="*/ 30 h 250"/>
                <a:gd name="T10" fmla="*/ 14 w 30"/>
                <a:gd name="T11" fmla="*/ 35 h 250"/>
                <a:gd name="T12" fmla="*/ 9 w 30"/>
                <a:gd name="T13" fmla="*/ 41 h 250"/>
                <a:gd name="T14" fmla="*/ 0 w 30"/>
                <a:gd name="T15" fmla="*/ 41 h 250"/>
                <a:gd name="T16" fmla="*/ 6 w 30"/>
                <a:gd name="T17" fmla="*/ 58 h 250"/>
                <a:gd name="T18" fmla="*/ 10 w 30"/>
                <a:gd name="T19" fmla="*/ 81 h 250"/>
                <a:gd name="T20" fmla="*/ 14 w 30"/>
                <a:gd name="T21" fmla="*/ 116 h 250"/>
                <a:gd name="T22" fmla="*/ 17 w 30"/>
                <a:gd name="T23" fmla="*/ 157 h 250"/>
                <a:gd name="T24" fmla="*/ 20 w 30"/>
                <a:gd name="T25" fmla="*/ 190 h 250"/>
                <a:gd name="T26" fmla="*/ 23 w 30"/>
                <a:gd name="T27" fmla="*/ 220 h 250"/>
                <a:gd name="T28" fmla="*/ 25 w 30"/>
                <a:gd name="T29" fmla="*/ 243 h 250"/>
                <a:gd name="T30" fmla="*/ 28 w 30"/>
                <a:gd name="T31" fmla="*/ 249 h 250"/>
                <a:gd name="T32" fmla="*/ 29 w 30"/>
                <a:gd name="T3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50">
                  <a:moveTo>
                    <a:pt x="29" y="0"/>
                  </a:moveTo>
                  <a:lnTo>
                    <a:pt x="24" y="6"/>
                  </a:lnTo>
                  <a:lnTo>
                    <a:pt x="22" y="12"/>
                  </a:lnTo>
                  <a:lnTo>
                    <a:pt x="19" y="23"/>
                  </a:lnTo>
                  <a:lnTo>
                    <a:pt x="18" y="30"/>
                  </a:lnTo>
                  <a:lnTo>
                    <a:pt x="14" y="35"/>
                  </a:lnTo>
                  <a:lnTo>
                    <a:pt x="9" y="41"/>
                  </a:lnTo>
                  <a:lnTo>
                    <a:pt x="0" y="41"/>
                  </a:lnTo>
                  <a:lnTo>
                    <a:pt x="6" y="58"/>
                  </a:lnTo>
                  <a:lnTo>
                    <a:pt x="10" y="81"/>
                  </a:lnTo>
                  <a:lnTo>
                    <a:pt x="14" y="116"/>
                  </a:lnTo>
                  <a:lnTo>
                    <a:pt x="17" y="157"/>
                  </a:lnTo>
                  <a:lnTo>
                    <a:pt x="20" y="190"/>
                  </a:lnTo>
                  <a:lnTo>
                    <a:pt x="23" y="220"/>
                  </a:lnTo>
                  <a:lnTo>
                    <a:pt x="25" y="243"/>
                  </a:lnTo>
                  <a:lnTo>
                    <a:pt x="28" y="249"/>
                  </a:lnTo>
                  <a:lnTo>
                    <a:pt x="29" y="0"/>
                  </a:lnTo>
                </a:path>
              </a:pathLst>
            </a:custGeom>
            <a:gradFill rotWithShape="0">
              <a:gsLst>
                <a:gs pos="0">
                  <a:srgbClr val="663300"/>
                </a:gs>
                <a:gs pos="100000">
                  <a:schemeClr val="tx2"/>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27" name="Freeform 43">
              <a:extLst>
                <a:ext uri="{FF2B5EF4-FFF2-40B4-BE49-F238E27FC236}">
                  <a16:creationId xmlns:a16="http://schemas.microsoft.com/office/drawing/2014/main" id="{C1CFED71-2834-4C26-AA38-A08D3C4D87BC}"/>
                </a:ext>
              </a:extLst>
            </p:cNvPr>
            <p:cNvSpPr>
              <a:spLocks/>
            </p:cNvSpPr>
            <p:nvPr/>
          </p:nvSpPr>
          <p:spPr bwMode="auto">
            <a:xfrm>
              <a:off x="977" y="3702"/>
              <a:ext cx="36" cy="238"/>
            </a:xfrm>
            <a:custGeom>
              <a:avLst/>
              <a:gdLst>
                <a:gd name="T0" fmla="*/ 35 w 36"/>
                <a:gd name="T1" fmla="*/ 24 h 238"/>
                <a:gd name="T2" fmla="*/ 26 w 36"/>
                <a:gd name="T3" fmla="*/ 24 h 238"/>
                <a:gd name="T4" fmla="*/ 19 w 36"/>
                <a:gd name="T5" fmla="*/ 18 h 238"/>
                <a:gd name="T6" fmla="*/ 16 w 36"/>
                <a:gd name="T7" fmla="*/ 18 h 238"/>
                <a:gd name="T8" fmla="*/ 14 w 36"/>
                <a:gd name="T9" fmla="*/ 13 h 238"/>
                <a:gd name="T10" fmla="*/ 13 w 36"/>
                <a:gd name="T11" fmla="*/ 7 h 238"/>
                <a:gd name="T12" fmla="*/ 10 w 36"/>
                <a:gd name="T13" fmla="*/ 7 h 238"/>
                <a:gd name="T14" fmla="*/ 6 w 36"/>
                <a:gd name="T15" fmla="*/ 0 h 238"/>
                <a:gd name="T16" fmla="*/ 0 w 36"/>
                <a:gd name="T17" fmla="*/ 0 h 238"/>
                <a:gd name="T18" fmla="*/ 1 w 36"/>
                <a:gd name="T19" fmla="*/ 18 h 238"/>
                <a:gd name="T20" fmla="*/ 2 w 36"/>
                <a:gd name="T21" fmla="*/ 47 h 238"/>
                <a:gd name="T22" fmla="*/ 2 w 36"/>
                <a:gd name="T23" fmla="*/ 81 h 238"/>
                <a:gd name="T24" fmla="*/ 2 w 36"/>
                <a:gd name="T25" fmla="*/ 122 h 238"/>
                <a:gd name="T26" fmla="*/ 2 w 36"/>
                <a:gd name="T27" fmla="*/ 162 h 238"/>
                <a:gd name="T28" fmla="*/ 2 w 36"/>
                <a:gd name="T29" fmla="*/ 203 h 238"/>
                <a:gd name="T30" fmla="*/ 3 w 36"/>
                <a:gd name="T31" fmla="*/ 226 h 238"/>
                <a:gd name="T32" fmla="*/ 4 w 36"/>
                <a:gd name="T33" fmla="*/ 237 h 238"/>
                <a:gd name="T34" fmla="*/ 35 w 36"/>
                <a:gd name="T35" fmla="*/ 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38">
                  <a:moveTo>
                    <a:pt x="35" y="24"/>
                  </a:moveTo>
                  <a:lnTo>
                    <a:pt x="26" y="24"/>
                  </a:lnTo>
                  <a:lnTo>
                    <a:pt x="19" y="18"/>
                  </a:lnTo>
                  <a:lnTo>
                    <a:pt x="16" y="18"/>
                  </a:lnTo>
                  <a:lnTo>
                    <a:pt x="14" y="13"/>
                  </a:lnTo>
                  <a:lnTo>
                    <a:pt x="13" y="7"/>
                  </a:lnTo>
                  <a:lnTo>
                    <a:pt x="10" y="7"/>
                  </a:lnTo>
                  <a:lnTo>
                    <a:pt x="6" y="0"/>
                  </a:lnTo>
                  <a:lnTo>
                    <a:pt x="0" y="0"/>
                  </a:lnTo>
                  <a:lnTo>
                    <a:pt x="1" y="18"/>
                  </a:lnTo>
                  <a:lnTo>
                    <a:pt x="2" y="47"/>
                  </a:lnTo>
                  <a:lnTo>
                    <a:pt x="2" y="81"/>
                  </a:lnTo>
                  <a:lnTo>
                    <a:pt x="2" y="122"/>
                  </a:lnTo>
                  <a:lnTo>
                    <a:pt x="2" y="162"/>
                  </a:lnTo>
                  <a:lnTo>
                    <a:pt x="2" y="203"/>
                  </a:lnTo>
                  <a:lnTo>
                    <a:pt x="3" y="226"/>
                  </a:lnTo>
                  <a:lnTo>
                    <a:pt x="4" y="237"/>
                  </a:lnTo>
                  <a:lnTo>
                    <a:pt x="35" y="24"/>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28" name="Freeform 44">
              <a:extLst>
                <a:ext uri="{FF2B5EF4-FFF2-40B4-BE49-F238E27FC236}">
                  <a16:creationId xmlns:a16="http://schemas.microsoft.com/office/drawing/2014/main" id="{40E78C75-87F1-41C6-8685-CE4183DDA81B}"/>
                </a:ext>
              </a:extLst>
            </p:cNvPr>
            <p:cNvSpPr>
              <a:spLocks/>
            </p:cNvSpPr>
            <p:nvPr/>
          </p:nvSpPr>
          <p:spPr bwMode="auto">
            <a:xfrm>
              <a:off x="1042" y="3686"/>
              <a:ext cx="62" cy="102"/>
            </a:xfrm>
            <a:custGeom>
              <a:avLst/>
              <a:gdLst>
                <a:gd name="T0" fmla="*/ 61 w 62"/>
                <a:gd name="T1" fmla="*/ 0 h 102"/>
                <a:gd name="T2" fmla="*/ 61 w 62"/>
                <a:gd name="T3" fmla="*/ 101 h 102"/>
                <a:gd name="T4" fmla="*/ 0 w 62"/>
                <a:gd name="T5" fmla="*/ 101 h 102"/>
                <a:gd name="T6" fmla="*/ 0 w 62"/>
                <a:gd name="T7" fmla="*/ 0 h 102"/>
                <a:gd name="T8" fmla="*/ 61 w 62"/>
                <a:gd name="T9" fmla="*/ 0 h 102"/>
              </a:gdLst>
              <a:ahLst/>
              <a:cxnLst>
                <a:cxn ang="0">
                  <a:pos x="T0" y="T1"/>
                </a:cxn>
                <a:cxn ang="0">
                  <a:pos x="T2" y="T3"/>
                </a:cxn>
                <a:cxn ang="0">
                  <a:pos x="T4" y="T5"/>
                </a:cxn>
                <a:cxn ang="0">
                  <a:pos x="T6" y="T7"/>
                </a:cxn>
                <a:cxn ang="0">
                  <a:pos x="T8" y="T9"/>
                </a:cxn>
              </a:cxnLst>
              <a:rect l="0" t="0" r="r" b="b"/>
              <a:pathLst>
                <a:path w="62" h="102">
                  <a:moveTo>
                    <a:pt x="61" y="0"/>
                  </a:moveTo>
                  <a:lnTo>
                    <a:pt x="61" y="101"/>
                  </a:lnTo>
                  <a:lnTo>
                    <a:pt x="0" y="101"/>
                  </a:lnTo>
                  <a:lnTo>
                    <a:pt x="0" y="0"/>
                  </a:lnTo>
                  <a:lnTo>
                    <a:pt x="61" y="0"/>
                  </a:lnTo>
                </a:path>
              </a:pathLst>
            </a:custGeom>
            <a:gradFill rotWithShape="0">
              <a:gsLst>
                <a:gs pos="0">
                  <a:srgbClr val="FFCC99"/>
                </a:gs>
                <a:gs pos="100000">
                  <a:srgbClr val="6633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29" name="Freeform 45">
              <a:extLst>
                <a:ext uri="{FF2B5EF4-FFF2-40B4-BE49-F238E27FC236}">
                  <a16:creationId xmlns:a16="http://schemas.microsoft.com/office/drawing/2014/main" id="{27255096-0B8C-4295-8D66-C5AC32638D0B}"/>
                </a:ext>
              </a:extLst>
            </p:cNvPr>
            <p:cNvSpPr>
              <a:spLocks/>
            </p:cNvSpPr>
            <p:nvPr/>
          </p:nvSpPr>
          <p:spPr bwMode="auto">
            <a:xfrm>
              <a:off x="862" y="3748"/>
              <a:ext cx="17" cy="217"/>
            </a:xfrm>
            <a:custGeom>
              <a:avLst/>
              <a:gdLst>
                <a:gd name="T0" fmla="*/ 0 w 17"/>
                <a:gd name="T1" fmla="*/ 24 h 217"/>
                <a:gd name="T2" fmla="*/ 2 w 17"/>
                <a:gd name="T3" fmla="*/ 17 h 217"/>
                <a:gd name="T4" fmla="*/ 3 w 17"/>
                <a:gd name="T5" fmla="*/ 12 h 217"/>
                <a:gd name="T6" fmla="*/ 4 w 17"/>
                <a:gd name="T7" fmla="*/ 6 h 217"/>
                <a:gd name="T8" fmla="*/ 7 w 17"/>
                <a:gd name="T9" fmla="*/ 6 h 217"/>
                <a:gd name="T10" fmla="*/ 10 w 17"/>
                <a:gd name="T11" fmla="*/ 0 h 217"/>
                <a:gd name="T12" fmla="*/ 16 w 17"/>
                <a:gd name="T13" fmla="*/ 0 h 217"/>
                <a:gd name="T14" fmla="*/ 14 w 17"/>
                <a:gd name="T15" fmla="*/ 17 h 217"/>
                <a:gd name="T16" fmla="*/ 13 w 17"/>
                <a:gd name="T17" fmla="*/ 46 h 217"/>
                <a:gd name="T18" fmla="*/ 12 w 17"/>
                <a:gd name="T19" fmla="*/ 82 h 217"/>
                <a:gd name="T20" fmla="*/ 11 w 17"/>
                <a:gd name="T21" fmla="*/ 123 h 217"/>
                <a:gd name="T22" fmla="*/ 9 w 17"/>
                <a:gd name="T23" fmla="*/ 157 h 217"/>
                <a:gd name="T24" fmla="*/ 8 w 17"/>
                <a:gd name="T25" fmla="*/ 193 h 217"/>
                <a:gd name="T26" fmla="*/ 5 w 17"/>
                <a:gd name="T27" fmla="*/ 210 h 217"/>
                <a:gd name="T28" fmla="*/ 0 w 17"/>
                <a:gd name="T29" fmla="*/ 216 h 217"/>
                <a:gd name="T30" fmla="*/ 0 w 17"/>
                <a:gd name="T31" fmla="*/ 2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17">
                  <a:moveTo>
                    <a:pt x="0" y="24"/>
                  </a:moveTo>
                  <a:lnTo>
                    <a:pt x="2" y="17"/>
                  </a:lnTo>
                  <a:lnTo>
                    <a:pt x="3" y="12"/>
                  </a:lnTo>
                  <a:lnTo>
                    <a:pt x="4" y="6"/>
                  </a:lnTo>
                  <a:lnTo>
                    <a:pt x="7" y="6"/>
                  </a:lnTo>
                  <a:lnTo>
                    <a:pt x="10" y="0"/>
                  </a:lnTo>
                  <a:lnTo>
                    <a:pt x="16" y="0"/>
                  </a:lnTo>
                  <a:lnTo>
                    <a:pt x="14" y="17"/>
                  </a:lnTo>
                  <a:lnTo>
                    <a:pt x="13" y="46"/>
                  </a:lnTo>
                  <a:lnTo>
                    <a:pt x="12" y="82"/>
                  </a:lnTo>
                  <a:lnTo>
                    <a:pt x="11" y="123"/>
                  </a:lnTo>
                  <a:lnTo>
                    <a:pt x="9" y="157"/>
                  </a:lnTo>
                  <a:lnTo>
                    <a:pt x="8" y="193"/>
                  </a:lnTo>
                  <a:lnTo>
                    <a:pt x="5" y="210"/>
                  </a:lnTo>
                  <a:lnTo>
                    <a:pt x="0" y="216"/>
                  </a:lnTo>
                  <a:lnTo>
                    <a:pt x="0" y="24"/>
                  </a:lnTo>
                </a:path>
              </a:pathLst>
            </a:custGeom>
            <a:gradFill rotWithShape="0">
              <a:gsLst>
                <a:gs pos="0">
                  <a:srgbClr val="663300"/>
                </a:gs>
                <a:gs pos="100000">
                  <a:srgbClr val="000000"/>
                </a:gs>
              </a:gsLst>
              <a:lin ang="5400000" scaled="1"/>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6430" name="Freeform 46">
              <a:extLst>
                <a:ext uri="{FF2B5EF4-FFF2-40B4-BE49-F238E27FC236}">
                  <a16:creationId xmlns:a16="http://schemas.microsoft.com/office/drawing/2014/main" id="{4E456543-98BC-424F-B9C4-6FF076E87ED9}"/>
                </a:ext>
              </a:extLst>
            </p:cNvPr>
            <p:cNvSpPr>
              <a:spLocks/>
            </p:cNvSpPr>
            <p:nvPr/>
          </p:nvSpPr>
          <p:spPr bwMode="auto">
            <a:xfrm>
              <a:off x="602" y="3718"/>
              <a:ext cx="103" cy="308"/>
            </a:xfrm>
            <a:custGeom>
              <a:avLst/>
              <a:gdLst>
                <a:gd name="T0" fmla="*/ 101 w 103"/>
                <a:gd name="T1" fmla="*/ 0 h 308"/>
                <a:gd name="T2" fmla="*/ 87 w 103"/>
                <a:gd name="T3" fmla="*/ 0 h 308"/>
                <a:gd name="T4" fmla="*/ 74 w 103"/>
                <a:gd name="T5" fmla="*/ 7 h 308"/>
                <a:gd name="T6" fmla="*/ 63 w 103"/>
                <a:gd name="T7" fmla="*/ 7 h 308"/>
                <a:gd name="T8" fmla="*/ 54 w 103"/>
                <a:gd name="T9" fmla="*/ 13 h 308"/>
                <a:gd name="T10" fmla="*/ 45 w 103"/>
                <a:gd name="T11" fmla="*/ 18 h 308"/>
                <a:gd name="T12" fmla="*/ 38 w 103"/>
                <a:gd name="T13" fmla="*/ 24 h 308"/>
                <a:gd name="T14" fmla="*/ 31 w 103"/>
                <a:gd name="T15" fmla="*/ 36 h 308"/>
                <a:gd name="T16" fmla="*/ 26 w 103"/>
                <a:gd name="T17" fmla="*/ 42 h 308"/>
                <a:gd name="T18" fmla="*/ 21 w 103"/>
                <a:gd name="T19" fmla="*/ 54 h 308"/>
                <a:gd name="T20" fmla="*/ 16 w 103"/>
                <a:gd name="T21" fmla="*/ 60 h 308"/>
                <a:gd name="T22" fmla="*/ 10 w 103"/>
                <a:gd name="T23" fmla="*/ 83 h 308"/>
                <a:gd name="T24" fmla="*/ 4 w 103"/>
                <a:gd name="T25" fmla="*/ 95 h 308"/>
                <a:gd name="T26" fmla="*/ 0 w 103"/>
                <a:gd name="T27" fmla="*/ 113 h 308"/>
                <a:gd name="T28" fmla="*/ 0 w 103"/>
                <a:gd name="T29" fmla="*/ 196 h 308"/>
                <a:gd name="T30" fmla="*/ 4 w 103"/>
                <a:gd name="T31" fmla="*/ 213 h 308"/>
                <a:gd name="T32" fmla="*/ 10 w 103"/>
                <a:gd name="T33" fmla="*/ 230 h 308"/>
                <a:gd name="T34" fmla="*/ 13 w 103"/>
                <a:gd name="T35" fmla="*/ 243 h 308"/>
                <a:gd name="T36" fmla="*/ 17 w 103"/>
                <a:gd name="T37" fmla="*/ 248 h 308"/>
                <a:gd name="T38" fmla="*/ 22 w 103"/>
                <a:gd name="T39" fmla="*/ 260 h 308"/>
                <a:gd name="T40" fmla="*/ 28 w 103"/>
                <a:gd name="T41" fmla="*/ 266 h 308"/>
                <a:gd name="T42" fmla="*/ 33 w 103"/>
                <a:gd name="T43" fmla="*/ 278 h 308"/>
                <a:gd name="T44" fmla="*/ 41 w 103"/>
                <a:gd name="T45" fmla="*/ 284 h 308"/>
                <a:gd name="T46" fmla="*/ 48 w 103"/>
                <a:gd name="T47" fmla="*/ 290 h 308"/>
                <a:gd name="T48" fmla="*/ 57 w 103"/>
                <a:gd name="T49" fmla="*/ 295 h 308"/>
                <a:gd name="T50" fmla="*/ 67 w 103"/>
                <a:gd name="T51" fmla="*/ 302 h 308"/>
                <a:gd name="T52" fmla="*/ 77 w 103"/>
                <a:gd name="T53" fmla="*/ 307 h 308"/>
                <a:gd name="T54" fmla="*/ 88 w 103"/>
                <a:gd name="T55" fmla="*/ 307 h 308"/>
                <a:gd name="T56" fmla="*/ 102 w 103"/>
                <a:gd name="T57" fmla="*/ 307 h 308"/>
                <a:gd name="T58" fmla="*/ 101 w 103"/>
                <a:gd name="T5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 h="308">
                  <a:moveTo>
                    <a:pt x="101" y="0"/>
                  </a:moveTo>
                  <a:lnTo>
                    <a:pt x="87" y="0"/>
                  </a:lnTo>
                  <a:lnTo>
                    <a:pt x="74" y="7"/>
                  </a:lnTo>
                  <a:lnTo>
                    <a:pt x="63" y="7"/>
                  </a:lnTo>
                  <a:lnTo>
                    <a:pt x="54" y="13"/>
                  </a:lnTo>
                  <a:lnTo>
                    <a:pt x="45" y="18"/>
                  </a:lnTo>
                  <a:lnTo>
                    <a:pt x="38" y="24"/>
                  </a:lnTo>
                  <a:lnTo>
                    <a:pt x="31" y="36"/>
                  </a:lnTo>
                  <a:lnTo>
                    <a:pt x="26" y="42"/>
                  </a:lnTo>
                  <a:lnTo>
                    <a:pt x="21" y="54"/>
                  </a:lnTo>
                  <a:lnTo>
                    <a:pt x="16" y="60"/>
                  </a:lnTo>
                  <a:lnTo>
                    <a:pt x="10" y="83"/>
                  </a:lnTo>
                  <a:lnTo>
                    <a:pt x="4" y="95"/>
                  </a:lnTo>
                  <a:lnTo>
                    <a:pt x="0" y="113"/>
                  </a:lnTo>
                  <a:lnTo>
                    <a:pt x="0" y="196"/>
                  </a:lnTo>
                  <a:lnTo>
                    <a:pt x="4" y="213"/>
                  </a:lnTo>
                  <a:lnTo>
                    <a:pt x="10" y="230"/>
                  </a:lnTo>
                  <a:lnTo>
                    <a:pt x="13" y="243"/>
                  </a:lnTo>
                  <a:lnTo>
                    <a:pt x="17" y="248"/>
                  </a:lnTo>
                  <a:lnTo>
                    <a:pt x="22" y="260"/>
                  </a:lnTo>
                  <a:lnTo>
                    <a:pt x="28" y="266"/>
                  </a:lnTo>
                  <a:lnTo>
                    <a:pt x="33" y="278"/>
                  </a:lnTo>
                  <a:lnTo>
                    <a:pt x="41" y="284"/>
                  </a:lnTo>
                  <a:lnTo>
                    <a:pt x="48" y="290"/>
                  </a:lnTo>
                  <a:lnTo>
                    <a:pt x="57" y="295"/>
                  </a:lnTo>
                  <a:lnTo>
                    <a:pt x="67" y="302"/>
                  </a:lnTo>
                  <a:lnTo>
                    <a:pt x="77" y="307"/>
                  </a:lnTo>
                  <a:lnTo>
                    <a:pt x="88" y="307"/>
                  </a:lnTo>
                  <a:lnTo>
                    <a:pt x="102" y="307"/>
                  </a:lnTo>
                  <a:lnTo>
                    <a:pt x="101" y="0"/>
                  </a:lnTo>
                </a:path>
              </a:pathLst>
            </a:custGeom>
            <a:gradFill rotWithShape="0">
              <a:gsLst>
                <a:gs pos="0">
                  <a:srgbClr val="663300"/>
                </a:gs>
                <a:gs pos="100000">
                  <a:srgbClr val="000000"/>
                </a:gs>
              </a:gsLst>
              <a:path path="rect">
                <a:fillToRect l="100000" b="100000"/>
              </a:path>
            </a:gra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656432" name="Rectangle 48">
            <a:extLst>
              <a:ext uri="{FF2B5EF4-FFF2-40B4-BE49-F238E27FC236}">
                <a16:creationId xmlns:a16="http://schemas.microsoft.com/office/drawing/2014/main" id="{21E46255-C5AB-4E9E-9450-7A30BB6C04FC}"/>
              </a:ext>
            </a:extLst>
          </p:cNvPr>
          <p:cNvSpPr>
            <a:spLocks noChangeArrowheads="1"/>
          </p:cNvSpPr>
          <p:nvPr/>
        </p:nvSpPr>
        <p:spPr bwMode="auto">
          <a:xfrm>
            <a:off x="1994964" y="441324"/>
            <a:ext cx="6292114"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ct val="0"/>
              </a:spcBef>
              <a:defRPr sz="3000" b="1">
                <a:solidFill>
                  <a:schemeClr val="tx2"/>
                </a:solidFill>
                <a:latin typeface="Arial" panose="020B0604020202020204" pitchFamily="34" charset="0"/>
              </a:defRPr>
            </a:lvl1pPr>
            <a:lvl2pPr>
              <a:lnSpc>
                <a:spcPct val="90000"/>
              </a:lnSpc>
              <a:spcBef>
                <a:spcPct val="0"/>
              </a:spcBef>
              <a:defRPr sz="3000" b="1">
                <a:solidFill>
                  <a:schemeClr val="tx2"/>
                </a:solidFill>
                <a:latin typeface="Arial" panose="020B0604020202020204" pitchFamily="34" charset="0"/>
              </a:defRPr>
            </a:lvl2pPr>
            <a:lvl3pPr>
              <a:lnSpc>
                <a:spcPct val="90000"/>
              </a:lnSpc>
              <a:spcBef>
                <a:spcPct val="0"/>
              </a:spcBef>
              <a:defRPr sz="3000" b="1">
                <a:solidFill>
                  <a:schemeClr val="tx2"/>
                </a:solidFill>
                <a:latin typeface="Arial" panose="020B0604020202020204" pitchFamily="34" charset="0"/>
              </a:defRPr>
            </a:lvl3pPr>
            <a:lvl4pPr>
              <a:lnSpc>
                <a:spcPct val="90000"/>
              </a:lnSpc>
              <a:spcBef>
                <a:spcPct val="0"/>
              </a:spcBef>
              <a:defRPr sz="3000" b="1">
                <a:solidFill>
                  <a:schemeClr val="tx2"/>
                </a:solidFill>
                <a:latin typeface="Arial" panose="020B0604020202020204" pitchFamily="34" charset="0"/>
              </a:defRPr>
            </a:lvl4pPr>
            <a:lvl5pPr>
              <a:lnSpc>
                <a:spcPct val="90000"/>
              </a:lnSpc>
              <a:spcBef>
                <a:spcPct val="0"/>
              </a:spcBef>
              <a:defRPr sz="3000" b="1">
                <a:solidFill>
                  <a:schemeClr val="tx2"/>
                </a:solidFill>
                <a:latin typeface="Arial" panose="020B0604020202020204" pitchFamily="34" charset="0"/>
              </a:defRPr>
            </a:lvl5pPr>
            <a:lvl6pPr marL="457200" algn="r" fontAlgn="base">
              <a:lnSpc>
                <a:spcPct val="90000"/>
              </a:lnSpc>
              <a:spcBef>
                <a:spcPct val="0"/>
              </a:spcBef>
              <a:spcAft>
                <a:spcPct val="0"/>
              </a:spcAft>
              <a:defRPr sz="3000" b="1">
                <a:solidFill>
                  <a:schemeClr val="tx2"/>
                </a:solidFill>
                <a:latin typeface="Arial" panose="020B0604020202020204" pitchFamily="34" charset="0"/>
              </a:defRPr>
            </a:lvl6pPr>
            <a:lvl7pPr marL="914400" algn="r" fontAlgn="base">
              <a:lnSpc>
                <a:spcPct val="90000"/>
              </a:lnSpc>
              <a:spcBef>
                <a:spcPct val="0"/>
              </a:spcBef>
              <a:spcAft>
                <a:spcPct val="0"/>
              </a:spcAft>
              <a:defRPr sz="3000" b="1">
                <a:solidFill>
                  <a:schemeClr val="tx2"/>
                </a:solidFill>
                <a:latin typeface="Arial" panose="020B0604020202020204" pitchFamily="34" charset="0"/>
              </a:defRPr>
            </a:lvl7pPr>
            <a:lvl8pPr marL="1371600" algn="r" fontAlgn="base">
              <a:lnSpc>
                <a:spcPct val="90000"/>
              </a:lnSpc>
              <a:spcBef>
                <a:spcPct val="0"/>
              </a:spcBef>
              <a:spcAft>
                <a:spcPct val="0"/>
              </a:spcAft>
              <a:defRPr sz="3000" b="1">
                <a:solidFill>
                  <a:schemeClr val="tx2"/>
                </a:solidFill>
                <a:latin typeface="Arial" panose="020B0604020202020204" pitchFamily="34" charset="0"/>
              </a:defRPr>
            </a:lvl8pPr>
            <a:lvl9pPr marL="1828800" algn="r" fontAlgn="base">
              <a:lnSpc>
                <a:spcPct val="90000"/>
              </a:lnSpc>
              <a:spcBef>
                <a:spcPct val="0"/>
              </a:spcBef>
              <a:spcAft>
                <a:spcPct val="0"/>
              </a:spcAft>
              <a:defRPr sz="3000" b="1">
                <a:solidFill>
                  <a:schemeClr val="tx2"/>
                </a:solidFill>
                <a:latin typeface="Arial" panose="020B0604020202020204" pitchFamily="34" charset="0"/>
              </a:defRPr>
            </a:lvl9pPr>
          </a:lstStyle>
          <a:p>
            <a:r>
              <a:rPr lang="fr-FR" altLang="fr-FR"/>
              <a:t>Comprendre la variation (EXO)</a:t>
            </a:r>
          </a:p>
        </p:txBody>
      </p:sp>
      <p:sp>
        <p:nvSpPr>
          <p:cNvPr id="2" name="Ellipse 1">
            <a:extLst>
              <a:ext uri="{FF2B5EF4-FFF2-40B4-BE49-F238E27FC236}">
                <a16:creationId xmlns:a16="http://schemas.microsoft.com/office/drawing/2014/main" id="{A3A19E01-182F-4379-A559-1CFB2E7B1292}"/>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E72E53E0-79A0-4599-BFAE-D187B5D11A66}"/>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Espace réservé du pied de page 2">
            <a:extLst>
              <a:ext uri="{FF2B5EF4-FFF2-40B4-BE49-F238E27FC236}">
                <a16:creationId xmlns:a16="http://schemas.microsoft.com/office/drawing/2014/main" id="{EB479151-EFE3-484F-BFEC-964E69060829}"/>
              </a:ext>
            </a:extLst>
          </p:cNvPr>
          <p:cNvSpPr>
            <a:spLocks noGrp="1"/>
          </p:cNvSpPr>
          <p:nvPr>
            <p:ph type="ftr" sz="quarter" idx="10"/>
          </p:nvPr>
        </p:nvSpPr>
        <p:spPr/>
        <p:txBody>
          <a:bodyPr/>
          <a:lstStyle/>
          <a:p>
            <a:r>
              <a:rPr lang="fr-FR" altLang="fr-FR"/>
              <a:t>                                                                                                  p.</a:t>
            </a:r>
            <a:fld id="{FFA7CB1A-515F-4A45-8DD7-2497EE358870}" type="slidenum">
              <a:rPr lang="fr-FR" altLang="fr-FR"/>
              <a:pPr/>
              <a:t>77</a:t>
            </a:fld>
            <a:endParaRPr lang="fr-FR" altLang="fr-FR"/>
          </a:p>
        </p:txBody>
      </p:sp>
      <p:sp>
        <p:nvSpPr>
          <p:cNvPr id="408578" name="Rectangle 2">
            <a:extLst>
              <a:ext uri="{FF2B5EF4-FFF2-40B4-BE49-F238E27FC236}">
                <a16:creationId xmlns:a16="http://schemas.microsoft.com/office/drawing/2014/main" id="{6C10089C-B03D-49BA-B927-9690F7EC0AE5}"/>
              </a:ext>
            </a:extLst>
          </p:cNvPr>
          <p:cNvSpPr>
            <a:spLocks noChangeArrowheads="1"/>
          </p:cNvSpPr>
          <p:nvPr/>
        </p:nvSpPr>
        <p:spPr bwMode="auto">
          <a:xfrm>
            <a:off x="3783014" y="490539"/>
            <a:ext cx="6884987" cy="630237"/>
          </a:xfrm>
          <a:prstGeom prst="rect">
            <a:avLst/>
          </a:prstGeom>
          <a:noFill/>
          <a:ln>
            <a:noFill/>
          </a:ln>
          <a:effectLst/>
          <a:extLst>
            <a:ext uri="{909E8E84-426E-40DD-AFC4-6F175D3DCCD1}">
              <a14:hiddenFill xmlns:a14="http://schemas.microsoft.com/office/drawing/2010/main">
                <a:gradFill rotWithShape="0">
                  <a:gsLst>
                    <a:gs pos="0">
                      <a:schemeClr val="accent2">
                        <a:gamma/>
                        <a:shade val="69804"/>
                        <a:invGamma/>
                      </a:schemeClr>
                    </a:gs>
                    <a:gs pos="50000">
                      <a:schemeClr val="accent2"/>
                    </a:gs>
                    <a:gs pos="100000">
                      <a:schemeClr val="accent2">
                        <a:gamma/>
                        <a:shade val="69804"/>
                        <a:invGamma/>
                      </a:schemeClr>
                    </a:gs>
                  </a:gsLst>
                  <a:lin ang="5400000" scaled="1"/>
                </a:gra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a:spcBef>
                <a:spcPct val="0"/>
              </a:spcBef>
              <a:tabLst>
                <a:tab pos="285750" algn="l"/>
              </a:tabLst>
              <a:defRPr>
                <a:solidFill>
                  <a:schemeClr val="tx1"/>
                </a:solidFill>
                <a:latin typeface="Arial" panose="020B0604020202020204" pitchFamily="34" charset="0"/>
              </a:defRPr>
            </a:lvl1pPr>
            <a:lvl2pPr marL="114300" algn="l">
              <a:spcBef>
                <a:spcPct val="0"/>
              </a:spcBef>
              <a:tabLst>
                <a:tab pos="285750" algn="l"/>
              </a:tabLst>
              <a:defRPr>
                <a:solidFill>
                  <a:schemeClr val="tx1"/>
                </a:solidFill>
                <a:latin typeface="Arial" panose="020B0604020202020204" pitchFamily="34" charset="0"/>
              </a:defRPr>
            </a:lvl2pPr>
            <a:lvl3pPr marL="228600" algn="l">
              <a:spcBef>
                <a:spcPct val="0"/>
              </a:spcBef>
              <a:tabLst>
                <a:tab pos="285750" algn="l"/>
              </a:tabLst>
              <a:defRPr>
                <a:solidFill>
                  <a:schemeClr val="tx1"/>
                </a:solidFill>
                <a:latin typeface="Arial" panose="020B0604020202020204" pitchFamily="34" charset="0"/>
              </a:defRPr>
            </a:lvl3pPr>
            <a:lvl4pPr marL="342900" algn="l">
              <a:spcBef>
                <a:spcPct val="0"/>
              </a:spcBef>
              <a:tabLst>
                <a:tab pos="285750" algn="l"/>
              </a:tabLst>
              <a:defRPr>
                <a:solidFill>
                  <a:schemeClr val="tx1"/>
                </a:solidFill>
                <a:latin typeface="Arial" panose="020B0604020202020204" pitchFamily="34" charset="0"/>
              </a:defRPr>
            </a:lvl4pPr>
            <a:lvl5pPr marL="457200" algn="l">
              <a:spcBef>
                <a:spcPct val="0"/>
              </a:spcBef>
              <a:tabLst>
                <a:tab pos="285750" algn="l"/>
              </a:tabLst>
              <a:defRPr>
                <a:solidFill>
                  <a:schemeClr val="tx1"/>
                </a:solidFill>
                <a:latin typeface="Arial" panose="020B0604020202020204" pitchFamily="34" charset="0"/>
              </a:defRPr>
            </a:lvl5pPr>
            <a:lvl6pPr marL="914400" fontAlgn="base">
              <a:spcBef>
                <a:spcPct val="0"/>
              </a:spcBef>
              <a:spcAft>
                <a:spcPct val="0"/>
              </a:spcAft>
              <a:tabLst>
                <a:tab pos="285750" algn="l"/>
              </a:tabLst>
              <a:defRPr>
                <a:solidFill>
                  <a:schemeClr val="tx1"/>
                </a:solidFill>
                <a:latin typeface="Arial" panose="020B0604020202020204" pitchFamily="34" charset="0"/>
              </a:defRPr>
            </a:lvl6pPr>
            <a:lvl7pPr marL="1371600" fontAlgn="base">
              <a:spcBef>
                <a:spcPct val="0"/>
              </a:spcBef>
              <a:spcAft>
                <a:spcPct val="0"/>
              </a:spcAft>
              <a:tabLst>
                <a:tab pos="285750" algn="l"/>
              </a:tabLst>
              <a:defRPr>
                <a:solidFill>
                  <a:schemeClr val="tx1"/>
                </a:solidFill>
                <a:latin typeface="Arial" panose="020B0604020202020204" pitchFamily="34" charset="0"/>
              </a:defRPr>
            </a:lvl7pPr>
            <a:lvl8pPr marL="1828800" fontAlgn="base">
              <a:spcBef>
                <a:spcPct val="0"/>
              </a:spcBef>
              <a:spcAft>
                <a:spcPct val="0"/>
              </a:spcAft>
              <a:tabLst>
                <a:tab pos="285750" algn="l"/>
              </a:tabLst>
              <a:defRPr>
                <a:solidFill>
                  <a:schemeClr val="tx1"/>
                </a:solidFill>
                <a:latin typeface="Arial" panose="020B0604020202020204" pitchFamily="34" charset="0"/>
              </a:defRPr>
            </a:lvl8pPr>
            <a:lvl9pPr marL="2286000" fontAlgn="base">
              <a:spcBef>
                <a:spcPct val="0"/>
              </a:spcBef>
              <a:spcAft>
                <a:spcPct val="0"/>
              </a:spcAft>
              <a:tabLst>
                <a:tab pos="285750" algn="l"/>
              </a:tabLst>
              <a:defRPr>
                <a:solidFill>
                  <a:schemeClr val="tx1"/>
                </a:solidFill>
                <a:latin typeface="Arial" panose="020B0604020202020204" pitchFamily="34" charset="0"/>
              </a:defRPr>
            </a:lvl9pPr>
          </a:lstStyle>
          <a:p>
            <a:pPr algn="r" eaLnBrk="0" hangingPunct="0"/>
            <a:endParaRPr lang="fr-FR" altLang="fr-FR" sz="3600">
              <a:solidFill>
                <a:schemeClr val="tx2"/>
              </a:solidFill>
            </a:endParaRPr>
          </a:p>
        </p:txBody>
      </p:sp>
      <p:sp>
        <p:nvSpPr>
          <p:cNvPr id="408579" name="AutoShape 3">
            <a:extLst>
              <a:ext uri="{FF2B5EF4-FFF2-40B4-BE49-F238E27FC236}">
                <a16:creationId xmlns:a16="http://schemas.microsoft.com/office/drawing/2014/main" id="{F958394C-2D77-4EAF-977A-349274A22674}"/>
              </a:ext>
            </a:extLst>
          </p:cNvPr>
          <p:cNvSpPr>
            <a:spLocks noChangeArrowheads="1"/>
          </p:cNvSpPr>
          <p:nvPr/>
        </p:nvSpPr>
        <p:spPr bwMode="auto">
          <a:xfrm>
            <a:off x="8178673" y="1626714"/>
            <a:ext cx="1736980" cy="302575"/>
          </a:xfrm>
          <a:prstGeom prst="roundRect">
            <a:avLst>
              <a:gd name="adj" fmla="val 1243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25" tIns="9525" rIns="9525" bIns="9525" anchor="ctr">
            <a:spAutoFit/>
          </a:bodyPr>
          <a:lstStyle>
            <a:lvl1pPr marL="114300" indent="-114300" algn="l">
              <a:spcBef>
                <a:spcPct val="0"/>
              </a:spcBef>
              <a:defRPr>
                <a:solidFill>
                  <a:schemeClr val="tx1"/>
                </a:solidFill>
                <a:latin typeface="Arial" panose="020B0604020202020204" pitchFamily="34" charset="0"/>
              </a:defRPr>
            </a:lvl1pPr>
            <a:lvl2pPr marL="458788" indent="-222250" algn="l">
              <a:spcBef>
                <a:spcPct val="0"/>
              </a:spcBef>
              <a:defRPr>
                <a:solidFill>
                  <a:schemeClr val="tx1"/>
                </a:solidFill>
                <a:latin typeface="Arial" panose="020B0604020202020204" pitchFamily="34" charset="0"/>
              </a:defRPr>
            </a:lvl2pPr>
            <a:lvl3pPr marL="1025525" indent="-228600" algn="l">
              <a:spcBef>
                <a:spcPct val="0"/>
              </a:spcBef>
              <a:defRPr>
                <a:solidFill>
                  <a:schemeClr val="tx1"/>
                </a:solidFill>
                <a:latin typeface="Arial" panose="020B0604020202020204" pitchFamily="34" charset="0"/>
              </a:defRPr>
            </a:lvl3pPr>
            <a:lvl4pPr marL="1431925" indent="-228600" algn="l">
              <a:spcBef>
                <a:spcPct val="0"/>
              </a:spcBef>
              <a:defRPr>
                <a:solidFill>
                  <a:schemeClr val="tx1"/>
                </a:solidFill>
                <a:latin typeface="Arial" panose="020B0604020202020204" pitchFamily="34" charset="0"/>
              </a:defRPr>
            </a:lvl4pPr>
            <a:lvl5pPr marL="1825625" indent="-228600" algn="l">
              <a:spcBef>
                <a:spcPct val="0"/>
              </a:spcBef>
              <a:defRPr>
                <a:solidFill>
                  <a:schemeClr val="tx1"/>
                </a:solidFill>
                <a:latin typeface="Arial" panose="020B0604020202020204" pitchFamily="34" charset="0"/>
              </a:defRPr>
            </a:lvl5pPr>
            <a:lvl6pPr marL="2282825" indent="-228600" fontAlgn="base">
              <a:spcBef>
                <a:spcPct val="0"/>
              </a:spcBef>
              <a:spcAft>
                <a:spcPct val="0"/>
              </a:spcAft>
              <a:defRPr>
                <a:solidFill>
                  <a:schemeClr val="tx1"/>
                </a:solidFill>
                <a:latin typeface="Arial" panose="020B0604020202020204" pitchFamily="34" charset="0"/>
              </a:defRPr>
            </a:lvl6pPr>
            <a:lvl7pPr marL="2740025" indent="-228600" fontAlgn="base">
              <a:spcBef>
                <a:spcPct val="0"/>
              </a:spcBef>
              <a:spcAft>
                <a:spcPct val="0"/>
              </a:spcAft>
              <a:defRPr>
                <a:solidFill>
                  <a:schemeClr val="tx1"/>
                </a:solidFill>
                <a:latin typeface="Arial" panose="020B0604020202020204" pitchFamily="34" charset="0"/>
              </a:defRPr>
            </a:lvl7pPr>
            <a:lvl8pPr marL="3197225" indent="-228600" fontAlgn="base">
              <a:spcBef>
                <a:spcPct val="0"/>
              </a:spcBef>
              <a:spcAft>
                <a:spcPct val="0"/>
              </a:spcAft>
              <a:defRPr>
                <a:solidFill>
                  <a:schemeClr val="tx1"/>
                </a:solidFill>
                <a:latin typeface="Arial" panose="020B0604020202020204" pitchFamily="34" charset="0"/>
              </a:defRPr>
            </a:lvl8pPr>
            <a:lvl9pPr marL="3654425"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85000"/>
              </a:lnSpc>
            </a:pPr>
            <a:r>
              <a:rPr lang="fr-FR" altLang="fr-FR" sz="2000">
                <a:latin typeface="Tahoma" panose="020B0604030504040204" pitchFamily="34" charset="0"/>
              </a:rPr>
              <a:t>Non prédictible</a:t>
            </a:r>
          </a:p>
        </p:txBody>
      </p:sp>
      <p:grpSp>
        <p:nvGrpSpPr>
          <p:cNvPr id="408580" name="Group 4">
            <a:extLst>
              <a:ext uri="{FF2B5EF4-FFF2-40B4-BE49-F238E27FC236}">
                <a16:creationId xmlns:a16="http://schemas.microsoft.com/office/drawing/2014/main" id="{CA289C24-F848-4B9E-8D08-3FB71E6B2677}"/>
              </a:ext>
            </a:extLst>
          </p:cNvPr>
          <p:cNvGrpSpPr>
            <a:grpSpLocks/>
          </p:cNvGrpSpPr>
          <p:nvPr/>
        </p:nvGrpSpPr>
        <p:grpSpPr bwMode="auto">
          <a:xfrm>
            <a:off x="4897438" y="4295775"/>
            <a:ext cx="2273300" cy="2190750"/>
            <a:chOff x="2496" y="2784"/>
            <a:chExt cx="1432" cy="1380"/>
          </a:xfrm>
        </p:grpSpPr>
        <p:sp>
          <p:nvSpPr>
            <p:cNvPr id="408581" name="Oval 5">
              <a:extLst>
                <a:ext uri="{FF2B5EF4-FFF2-40B4-BE49-F238E27FC236}">
                  <a16:creationId xmlns:a16="http://schemas.microsoft.com/office/drawing/2014/main" id="{95A3EA0C-4210-4141-8B32-01684562A877}"/>
                </a:ext>
              </a:extLst>
            </p:cNvPr>
            <p:cNvSpPr>
              <a:spLocks noChangeArrowheads="1"/>
            </p:cNvSpPr>
            <p:nvPr/>
          </p:nvSpPr>
          <p:spPr bwMode="auto">
            <a:xfrm>
              <a:off x="2506" y="2794"/>
              <a:ext cx="1412" cy="1360"/>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2" name="Oval 6">
              <a:extLst>
                <a:ext uri="{FF2B5EF4-FFF2-40B4-BE49-F238E27FC236}">
                  <a16:creationId xmlns:a16="http://schemas.microsoft.com/office/drawing/2014/main" id="{F4DD6A28-4C4B-4FE0-B24E-393519D5575D}"/>
                </a:ext>
              </a:extLst>
            </p:cNvPr>
            <p:cNvSpPr>
              <a:spLocks noChangeArrowheads="1"/>
            </p:cNvSpPr>
            <p:nvPr/>
          </p:nvSpPr>
          <p:spPr bwMode="auto">
            <a:xfrm>
              <a:off x="2506" y="2794"/>
              <a:ext cx="1412" cy="1360"/>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3" name="Oval 7">
              <a:extLst>
                <a:ext uri="{FF2B5EF4-FFF2-40B4-BE49-F238E27FC236}">
                  <a16:creationId xmlns:a16="http://schemas.microsoft.com/office/drawing/2014/main" id="{5AEFD485-02DF-4675-A386-31D3482D0FBD}"/>
                </a:ext>
              </a:extLst>
            </p:cNvPr>
            <p:cNvSpPr>
              <a:spLocks noChangeArrowheads="1"/>
            </p:cNvSpPr>
            <p:nvPr/>
          </p:nvSpPr>
          <p:spPr bwMode="auto">
            <a:xfrm>
              <a:off x="2496" y="2784"/>
              <a:ext cx="1432" cy="1380"/>
            </a:xfrm>
            <a:prstGeom prst="ellipse">
              <a:avLst/>
            </a:prstGeom>
            <a:gradFill rotWithShape="0">
              <a:gsLst>
                <a:gs pos="0">
                  <a:srgbClr val="006600">
                    <a:gamma/>
                    <a:tint val="69804"/>
                    <a:invGamma/>
                  </a:srgbClr>
                </a:gs>
                <a:gs pos="100000">
                  <a:srgbClr val="006600"/>
                </a:gs>
              </a:gsLst>
              <a:path path="shape">
                <a:fillToRect l="50000" t="50000" r="50000" b="50000"/>
              </a:path>
            </a:gra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4" name="Oval 8">
              <a:extLst>
                <a:ext uri="{FF2B5EF4-FFF2-40B4-BE49-F238E27FC236}">
                  <a16:creationId xmlns:a16="http://schemas.microsoft.com/office/drawing/2014/main" id="{B98A770B-042D-4D7B-9CA4-FC52416A730D}"/>
                </a:ext>
              </a:extLst>
            </p:cNvPr>
            <p:cNvSpPr>
              <a:spLocks noChangeArrowheads="1"/>
            </p:cNvSpPr>
            <p:nvPr/>
          </p:nvSpPr>
          <p:spPr bwMode="auto">
            <a:xfrm>
              <a:off x="2665" y="2948"/>
              <a:ext cx="1094" cy="1052"/>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5" name="Oval 9">
              <a:extLst>
                <a:ext uri="{FF2B5EF4-FFF2-40B4-BE49-F238E27FC236}">
                  <a16:creationId xmlns:a16="http://schemas.microsoft.com/office/drawing/2014/main" id="{DEF2E4E7-7945-4930-8430-E3DDB9228B3C}"/>
                </a:ext>
              </a:extLst>
            </p:cNvPr>
            <p:cNvSpPr>
              <a:spLocks noChangeArrowheads="1"/>
            </p:cNvSpPr>
            <p:nvPr/>
          </p:nvSpPr>
          <p:spPr bwMode="auto">
            <a:xfrm>
              <a:off x="2665" y="2948"/>
              <a:ext cx="1094" cy="1052"/>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6" name="Oval 10">
              <a:extLst>
                <a:ext uri="{FF2B5EF4-FFF2-40B4-BE49-F238E27FC236}">
                  <a16:creationId xmlns:a16="http://schemas.microsoft.com/office/drawing/2014/main" id="{E6696930-D0D1-42F1-BC9B-0AA8272A736F}"/>
                </a:ext>
              </a:extLst>
            </p:cNvPr>
            <p:cNvSpPr>
              <a:spLocks noChangeArrowheads="1"/>
            </p:cNvSpPr>
            <p:nvPr/>
          </p:nvSpPr>
          <p:spPr bwMode="auto">
            <a:xfrm>
              <a:off x="2654" y="2937"/>
              <a:ext cx="1116" cy="1074"/>
            </a:xfrm>
            <a:prstGeom prst="ellipse">
              <a:avLst/>
            </a:prstGeom>
            <a:gradFill rotWithShape="0">
              <a:gsLst>
                <a:gs pos="0">
                  <a:srgbClr val="006600">
                    <a:gamma/>
                    <a:tint val="69804"/>
                    <a:invGamma/>
                  </a:srgbClr>
                </a:gs>
                <a:gs pos="100000">
                  <a:srgbClr val="006600"/>
                </a:gs>
              </a:gsLst>
              <a:path path="shape">
                <a:fillToRect l="50000" t="50000" r="50000" b="50000"/>
              </a:path>
            </a:gra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7" name="Oval 11">
              <a:extLst>
                <a:ext uri="{FF2B5EF4-FFF2-40B4-BE49-F238E27FC236}">
                  <a16:creationId xmlns:a16="http://schemas.microsoft.com/office/drawing/2014/main" id="{C15C0196-89D2-4F73-AC50-364F41473CA6}"/>
                </a:ext>
              </a:extLst>
            </p:cNvPr>
            <p:cNvSpPr>
              <a:spLocks noChangeArrowheads="1"/>
            </p:cNvSpPr>
            <p:nvPr/>
          </p:nvSpPr>
          <p:spPr bwMode="auto">
            <a:xfrm>
              <a:off x="2823" y="3102"/>
              <a:ext cx="778" cy="744"/>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8" name="Oval 12">
              <a:extLst>
                <a:ext uri="{FF2B5EF4-FFF2-40B4-BE49-F238E27FC236}">
                  <a16:creationId xmlns:a16="http://schemas.microsoft.com/office/drawing/2014/main" id="{80C510A3-D61E-40BB-88EA-1FC909C9639F}"/>
                </a:ext>
              </a:extLst>
            </p:cNvPr>
            <p:cNvSpPr>
              <a:spLocks noChangeArrowheads="1"/>
            </p:cNvSpPr>
            <p:nvPr/>
          </p:nvSpPr>
          <p:spPr bwMode="auto">
            <a:xfrm>
              <a:off x="2823" y="3102"/>
              <a:ext cx="778" cy="744"/>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89" name="Oval 13">
              <a:extLst>
                <a:ext uri="{FF2B5EF4-FFF2-40B4-BE49-F238E27FC236}">
                  <a16:creationId xmlns:a16="http://schemas.microsoft.com/office/drawing/2014/main" id="{5DD1C330-1C73-43F9-A5EB-679DCED06AC9}"/>
                </a:ext>
              </a:extLst>
            </p:cNvPr>
            <p:cNvSpPr>
              <a:spLocks noChangeArrowheads="1"/>
            </p:cNvSpPr>
            <p:nvPr/>
          </p:nvSpPr>
          <p:spPr bwMode="auto">
            <a:xfrm>
              <a:off x="2813" y="3090"/>
              <a:ext cx="798" cy="768"/>
            </a:xfrm>
            <a:prstGeom prst="ellipse">
              <a:avLst/>
            </a:prstGeom>
            <a:gradFill rotWithShape="0">
              <a:gsLst>
                <a:gs pos="0">
                  <a:srgbClr val="006600">
                    <a:gamma/>
                    <a:tint val="69804"/>
                    <a:invGamma/>
                  </a:srgbClr>
                </a:gs>
                <a:gs pos="100000">
                  <a:srgbClr val="006600"/>
                </a:gs>
              </a:gsLst>
              <a:path path="shape">
                <a:fillToRect l="50000" t="50000" r="50000" b="50000"/>
              </a:path>
            </a:gra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90" name="Oval 14">
              <a:extLst>
                <a:ext uri="{FF2B5EF4-FFF2-40B4-BE49-F238E27FC236}">
                  <a16:creationId xmlns:a16="http://schemas.microsoft.com/office/drawing/2014/main" id="{17531A92-88E2-47D5-8409-D65CD79346FF}"/>
                </a:ext>
              </a:extLst>
            </p:cNvPr>
            <p:cNvSpPr>
              <a:spLocks noChangeArrowheads="1"/>
            </p:cNvSpPr>
            <p:nvPr/>
          </p:nvSpPr>
          <p:spPr bwMode="auto">
            <a:xfrm>
              <a:off x="2982" y="3255"/>
              <a:ext cx="460" cy="438"/>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91" name="Oval 15">
              <a:extLst>
                <a:ext uri="{FF2B5EF4-FFF2-40B4-BE49-F238E27FC236}">
                  <a16:creationId xmlns:a16="http://schemas.microsoft.com/office/drawing/2014/main" id="{1379799A-F156-478E-B251-B0A1F50FC349}"/>
                </a:ext>
              </a:extLst>
            </p:cNvPr>
            <p:cNvSpPr>
              <a:spLocks noChangeArrowheads="1"/>
            </p:cNvSpPr>
            <p:nvPr/>
          </p:nvSpPr>
          <p:spPr bwMode="auto">
            <a:xfrm>
              <a:off x="2982" y="3255"/>
              <a:ext cx="460" cy="438"/>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92" name="Oval 16">
              <a:extLst>
                <a:ext uri="{FF2B5EF4-FFF2-40B4-BE49-F238E27FC236}">
                  <a16:creationId xmlns:a16="http://schemas.microsoft.com/office/drawing/2014/main" id="{8346FC6F-16A3-41B2-97F4-860451D68B2B}"/>
                </a:ext>
              </a:extLst>
            </p:cNvPr>
            <p:cNvSpPr>
              <a:spLocks noChangeArrowheads="1"/>
            </p:cNvSpPr>
            <p:nvPr/>
          </p:nvSpPr>
          <p:spPr bwMode="auto">
            <a:xfrm>
              <a:off x="2971" y="3245"/>
              <a:ext cx="482" cy="458"/>
            </a:xfrm>
            <a:prstGeom prst="ellipse">
              <a:avLst/>
            </a:prstGeom>
            <a:gradFill rotWithShape="0">
              <a:gsLst>
                <a:gs pos="0">
                  <a:srgbClr val="006600">
                    <a:gamma/>
                    <a:tint val="69804"/>
                    <a:invGamma/>
                  </a:srgbClr>
                </a:gs>
                <a:gs pos="100000">
                  <a:srgbClr val="006600"/>
                </a:gs>
              </a:gsLst>
              <a:path path="shape">
                <a:fillToRect l="50000" t="50000" r="50000" b="50000"/>
              </a:path>
            </a:gra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93" name="Oval 17">
              <a:extLst>
                <a:ext uri="{FF2B5EF4-FFF2-40B4-BE49-F238E27FC236}">
                  <a16:creationId xmlns:a16="http://schemas.microsoft.com/office/drawing/2014/main" id="{00DE25AC-FAF4-4091-B5F9-F4037B3A6231}"/>
                </a:ext>
              </a:extLst>
            </p:cNvPr>
            <p:cNvSpPr>
              <a:spLocks noChangeArrowheads="1"/>
            </p:cNvSpPr>
            <p:nvPr/>
          </p:nvSpPr>
          <p:spPr bwMode="auto">
            <a:xfrm>
              <a:off x="3147" y="3408"/>
              <a:ext cx="137" cy="132"/>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94" name="Oval 18">
              <a:extLst>
                <a:ext uri="{FF2B5EF4-FFF2-40B4-BE49-F238E27FC236}">
                  <a16:creationId xmlns:a16="http://schemas.microsoft.com/office/drawing/2014/main" id="{78294188-AE86-4583-B6F6-8E667B6C5833}"/>
                </a:ext>
              </a:extLst>
            </p:cNvPr>
            <p:cNvSpPr>
              <a:spLocks noChangeArrowheads="1"/>
            </p:cNvSpPr>
            <p:nvPr/>
          </p:nvSpPr>
          <p:spPr bwMode="auto">
            <a:xfrm>
              <a:off x="3147" y="3408"/>
              <a:ext cx="137" cy="132"/>
            </a:xfrm>
            <a:prstGeom prst="ellipse">
              <a:avLst/>
            </a:prstGeom>
            <a:gradFill rotWithShape="0">
              <a:gsLst>
                <a:gs pos="0">
                  <a:srgbClr val="006600">
                    <a:gamma/>
                    <a:tint val="69804"/>
                    <a:invGamma/>
                  </a:srgbClr>
                </a:gs>
                <a:gs pos="100000">
                  <a:srgbClr val="00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595" name="Oval 19">
              <a:extLst>
                <a:ext uri="{FF2B5EF4-FFF2-40B4-BE49-F238E27FC236}">
                  <a16:creationId xmlns:a16="http://schemas.microsoft.com/office/drawing/2014/main" id="{1B1F8840-F771-4193-B1A7-AB255BA59814}"/>
                </a:ext>
              </a:extLst>
            </p:cNvPr>
            <p:cNvSpPr>
              <a:spLocks noChangeArrowheads="1"/>
            </p:cNvSpPr>
            <p:nvPr/>
          </p:nvSpPr>
          <p:spPr bwMode="auto">
            <a:xfrm>
              <a:off x="3137" y="3398"/>
              <a:ext cx="157" cy="152"/>
            </a:xfrm>
            <a:prstGeom prst="ellipse">
              <a:avLst/>
            </a:prstGeom>
            <a:gradFill rotWithShape="0">
              <a:gsLst>
                <a:gs pos="0">
                  <a:srgbClr val="006600">
                    <a:gamma/>
                    <a:tint val="69804"/>
                    <a:invGamma/>
                  </a:srgbClr>
                </a:gs>
                <a:gs pos="100000">
                  <a:srgbClr val="006600"/>
                </a:gs>
              </a:gsLst>
              <a:path path="shape">
                <a:fillToRect l="50000" t="50000" r="50000" b="50000"/>
              </a:path>
            </a:gra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408596" name="AutoShape 20">
            <a:extLst>
              <a:ext uri="{FF2B5EF4-FFF2-40B4-BE49-F238E27FC236}">
                <a16:creationId xmlns:a16="http://schemas.microsoft.com/office/drawing/2014/main" id="{8A20EA13-0E3B-4035-B2AA-7A1447EA5101}"/>
              </a:ext>
            </a:extLst>
          </p:cNvPr>
          <p:cNvSpPr>
            <a:spLocks noChangeArrowheads="1"/>
          </p:cNvSpPr>
          <p:nvPr/>
        </p:nvSpPr>
        <p:spPr bwMode="auto">
          <a:xfrm>
            <a:off x="2155150" y="5489505"/>
            <a:ext cx="1668226" cy="246205"/>
          </a:xfrm>
          <a:prstGeom prst="roundRect">
            <a:avLst>
              <a:gd name="adj" fmla="val 1243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25" tIns="9525" rIns="9525" bIns="9525" anchor="ctr">
            <a:spAutoFit/>
          </a:bodyPr>
          <a:lstStyle>
            <a:lvl1pPr marL="114300" indent="-114300" algn="l">
              <a:spcBef>
                <a:spcPct val="0"/>
              </a:spcBef>
              <a:defRPr>
                <a:solidFill>
                  <a:schemeClr val="tx1"/>
                </a:solidFill>
                <a:latin typeface="Arial" panose="020B0604020202020204" pitchFamily="34" charset="0"/>
              </a:defRPr>
            </a:lvl1pPr>
            <a:lvl2pPr marL="458788" indent="-222250" algn="l">
              <a:spcBef>
                <a:spcPct val="0"/>
              </a:spcBef>
              <a:defRPr>
                <a:solidFill>
                  <a:schemeClr val="tx1"/>
                </a:solidFill>
                <a:latin typeface="Arial" panose="020B0604020202020204" pitchFamily="34" charset="0"/>
              </a:defRPr>
            </a:lvl2pPr>
            <a:lvl3pPr marL="1025525" indent="-228600" algn="l">
              <a:spcBef>
                <a:spcPct val="0"/>
              </a:spcBef>
              <a:defRPr>
                <a:solidFill>
                  <a:schemeClr val="tx1"/>
                </a:solidFill>
                <a:latin typeface="Arial" panose="020B0604020202020204" pitchFamily="34" charset="0"/>
              </a:defRPr>
            </a:lvl3pPr>
            <a:lvl4pPr marL="1431925" indent="-228600" algn="l">
              <a:spcBef>
                <a:spcPct val="0"/>
              </a:spcBef>
              <a:defRPr>
                <a:solidFill>
                  <a:schemeClr val="tx1"/>
                </a:solidFill>
                <a:latin typeface="Arial" panose="020B0604020202020204" pitchFamily="34" charset="0"/>
              </a:defRPr>
            </a:lvl4pPr>
            <a:lvl5pPr marL="1825625" indent="-228600" algn="l">
              <a:spcBef>
                <a:spcPct val="0"/>
              </a:spcBef>
              <a:defRPr>
                <a:solidFill>
                  <a:schemeClr val="tx1"/>
                </a:solidFill>
                <a:latin typeface="Arial" panose="020B0604020202020204" pitchFamily="34" charset="0"/>
              </a:defRPr>
            </a:lvl5pPr>
            <a:lvl6pPr marL="2282825" indent="-228600" fontAlgn="base">
              <a:spcBef>
                <a:spcPct val="0"/>
              </a:spcBef>
              <a:spcAft>
                <a:spcPct val="0"/>
              </a:spcAft>
              <a:defRPr>
                <a:solidFill>
                  <a:schemeClr val="tx1"/>
                </a:solidFill>
                <a:latin typeface="Arial" panose="020B0604020202020204" pitchFamily="34" charset="0"/>
              </a:defRPr>
            </a:lvl6pPr>
            <a:lvl7pPr marL="2740025" indent="-228600" fontAlgn="base">
              <a:spcBef>
                <a:spcPct val="0"/>
              </a:spcBef>
              <a:spcAft>
                <a:spcPct val="0"/>
              </a:spcAft>
              <a:defRPr>
                <a:solidFill>
                  <a:schemeClr val="tx1"/>
                </a:solidFill>
                <a:latin typeface="Arial" panose="020B0604020202020204" pitchFamily="34" charset="0"/>
              </a:defRPr>
            </a:lvl7pPr>
            <a:lvl8pPr marL="3197225" indent="-228600" fontAlgn="base">
              <a:spcBef>
                <a:spcPct val="0"/>
              </a:spcBef>
              <a:spcAft>
                <a:spcPct val="0"/>
              </a:spcAft>
              <a:defRPr>
                <a:solidFill>
                  <a:schemeClr val="tx1"/>
                </a:solidFill>
                <a:latin typeface="Arial" panose="020B0604020202020204" pitchFamily="34" charset="0"/>
              </a:defRPr>
            </a:lvl8pPr>
            <a:lvl9pPr marL="3654425"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85000"/>
              </a:lnSpc>
            </a:pPr>
            <a:r>
              <a:rPr lang="fr-FR" altLang="fr-FR" sz="1600">
                <a:solidFill>
                  <a:srgbClr val="000099"/>
                </a:solidFill>
                <a:latin typeface="Tahoma" panose="020B0604030504040204" pitchFamily="34" charset="0"/>
              </a:rPr>
              <a:t>Centrer le Process</a:t>
            </a:r>
          </a:p>
        </p:txBody>
      </p:sp>
      <p:sp>
        <p:nvSpPr>
          <p:cNvPr id="408597" name="AutoShape 21">
            <a:extLst>
              <a:ext uri="{FF2B5EF4-FFF2-40B4-BE49-F238E27FC236}">
                <a16:creationId xmlns:a16="http://schemas.microsoft.com/office/drawing/2014/main" id="{F440035A-2A84-4486-983A-215F7C5A0656}"/>
              </a:ext>
            </a:extLst>
          </p:cNvPr>
          <p:cNvSpPr>
            <a:spLocks noChangeArrowheads="1"/>
          </p:cNvSpPr>
          <p:nvPr/>
        </p:nvSpPr>
        <p:spPr bwMode="auto">
          <a:xfrm>
            <a:off x="7395419" y="5587930"/>
            <a:ext cx="1900136" cy="246205"/>
          </a:xfrm>
          <a:prstGeom prst="roundRect">
            <a:avLst>
              <a:gd name="adj" fmla="val 1243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25" tIns="9525" rIns="9525" bIns="9525" anchor="ctr">
            <a:spAutoFit/>
          </a:bodyPr>
          <a:lstStyle>
            <a:lvl1pPr marL="114300" indent="-114300" algn="l">
              <a:spcBef>
                <a:spcPct val="0"/>
              </a:spcBef>
              <a:defRPr>
                <a:solidFill>
                  <a:schemeClr val="tx1"/>
                </a:solidFill>
                <a:latin typeface="Arial" panose="020B0604020202020204" pitchFamily="34" charset="0"/>
              </a:defRPr>
            </a:lvl1pPr>
            <a:lvl2pPr marL="458788" indent="-222250" algn="l">
              <a:spcBef>
                <a:spcPct val="0"/>
              </a:spcBef>
              <a:defRPr>
                <a:solidFill>
                  <a:schemeClr val="tx1"/>
                </a:solidFill>
                <a:latin typeface="Arial" panose="020B0604020202020204" pitchFamily="34" charset="0"/>
              </a:defRPr>
            </a:lvl2pPr>
            <a:lvl3pPr marL="1025525" indent="-228600" algn="l">
              <a:spcBef>
                <a:spcPct val="0"/>
              </a:spcBef>
              <a:defRPr>
                <a:solidFill>
                  <a:schemeClr val="tx1"/>
                </a:solidFill>
                <a:latin typeface="Arial" panose="020B0604020202020204" pitchFamily="34" charset="0"/>
              </a:defRPr>
            </a:lvl3pPr>
            <a:lvl4pPr marL="1431925" indent="-228600" algn="l">
              <a:spcBef>
                <a:spcPct val="0"/>
              </a:spcBef>
              <a:defRPr>
                <a:solidFill>
                  <a:schemeClr val="tx1"/>
                </a:solidFill>
                <a:latin typeface="Arial" panose="020B0604020202020204" pitchFamily="34" charset="0"/>
              </a:defRPr>
            </a:lvl4pPr>
            <a:lvl5pPr marL="1825625" indent="-228600" algn="l">
              <a:spcBef>
                <a:spcPct val="0"/>
              </a:spcBef>
              <a:defRPr>
                <a:solidFill>
                  <a:schemeClr val="tx1"/>
                </a:solidFill>
                <a:latin typeface="Arial" panose="020B0604020202020204" pitchFamily="34" charset="0"/>
              </a:defRPr>
            </a:lvl5pPr>
            <a:lvl6pPr marL="2282825" indent="-228600" fontAlgn="base">
              <a:spcBef>
                <a:spcPct val="0"/>
              </a:spcBef>
              <a:spcAft>
                <a:spcPct val="0"/>
              </a:spcAft>
              <a:defRPr>
                <a:solidFill>
                  <a:schemeClr val="tx1"/>
                </a:solidFill>
                <a:latin typeface="Arial" panose="020B0604020202020204" pitchFamily="34" charset="0"/>
              </a:defRPr>
            </a:lvl6pPr>
            <a:lvl7pPr marL="2740025" indent="-228600" fontAlgn="base">
              <a:spcBef>
                <a:spcPct val="0"/>
              </a:spcBef>
              <a:spcAft>
                <a:spcPct val="0"/>
              </a:spcAft>
              <a:defRPr>
                <a:solidFill>
                  <a:schemeClr val="tx1"/>
                </a:solidFill>
                <a:latin typeface="Arial" panose="020B0604020202020204" pitchFamily="34" charset="0"/>
              </a:defRPr>
            </a:lvl7pPr>
            <a:lvl8pPr marL="3197225" indent="-228600" fontAlgn="base">
              <a:spcBef>
                <a:spcPct val="0"/>
              </a:spcBef>
              <a:spcAft>
                <a:spcPct val="0"/>
              </a:spcAft>
              <a:defRPr>
                <a:solidFill>
                  <a:schemeClr val="tx1"/>
                </a:solidFill>
                <a:latin typeface="Arial" panose="020B0604020202020204" pitchFamily="34" charset="0"/>
              </a:defRPr>
            </a:lvl8pPr>
            <a:lvl9pPr marL="3654425"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85000"/>
              </a:lnSpc>
            </a:pPr>
            <a:r>
              <a:rPr lang="fr-FR" altLang="fr-FR" sz="1600">
                <a:solidFill>
                  <a:srgbClr val="000099"/>
                </a:solidFill>
                <a:latin typeface="Tahoma" panose="020B0604030504040204" pitchFamily="34" charset="0"/>
              </a:rPr>
              <a:t>Réduire la dispersion</a:t>
            </a:r>
          </a:p>
        </p:txBody>
      </p:sp>
      <p:grpSp>
        <p:nvGrpSpPr>
          <p:cNvPr id="408598" name="Group 22">
            <a:extLst>
              <a:ext uri="{FF2B5EF4-FFF2-40B4-BE49-F238E27FC236}">
                <a16:creationId xmlns:a16="http://schemas.microsoft.com/office/drawing/2014/main" id="{1E569323-C4BD-4022-8C1B-278E7606B5A9}"/>
              </a:ext>
            </a:extLst>
          </p:cNvPr>
          <p:cNvGrpSpPr>
            <a:grpSpLocks/>
          </p:cNvGrpSpPr>
          <p:nvPr/>
        </p:nvGrpSpPr>
        <p:grpSpPr bwMode="auto">
          <a:xfrm>
            <a:off x="5659439" y="4981576"/>
            <a:ext cx="833437" cy="868363"/>
            <a:chOff x="2976" y="3216"/>
            <a:chExt cx="525" cy="547"/>
          </a:xfrm>
        </p:grpSpPr>
        <p:sp>
          <p:nvSpPr>
            <p:cNvPr id="408599" name="Rectangle 23">
              <a:extLst>
                <a:ext uri="{FF2B5EF4-FFF2-40B4-BE49-F238E27FC236}">
                  <a16:creationId xmlns:a16="http://schemas.microsoft.com/office/drawing/2014/main" id="{10A99132-0F21-49F1-8570-DC65E6BCC6BD}"/>
                </a:ext>
              </a:extLst>
            </p:cNvPr>
            <p:cNvSpPr>
              <a:spLocks noChangeArrowheads="1"/>
            </p:cNvSpPr>
            <p:nvPr/>
          </p:nvSpPr>
          <p:spPr bwMode="auto">
            <a:xfrm>
              <a:off x="2986" y="3418"/>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0" name="Rectangle 24">
              <a:extLst>
                <a:ext uri="{FF2B5EF4-FFF2-40B4-BE49-F238E27FC236}">
                  <a16:creationId xmlns:a16="http://schemas.microsoft.com/office/drawing/2014/main" id="{7F6A95BC-C235-42E3-BF6D-27411BE31538}"/>
                </a:ext>
              </a:extLst>
            </p:cNvPr>
            <p:cNvSpPr>
              <a:spLocks noChangeArrowheads="1"/>
            </p:cNvSpPr>
            <p:nvPr/>
          </p:nvSpPr>
          <p:spPr bwMode="auto">
            <a:xfrm>
              <a:off x="2976" y="329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1" name="Rectangle 25">
              <a:extLst>
                <a:ext uri="{FF2B5EF4-FFF2-40B4-BE49-F238E27FC236}">
                  <a16:creationId xmlns:a16="http://schemas.microsoft.com/office/drawing/2014/main" id="{2C0CE556-4AA6-412C-A132-96F35A2113D4}"/>
                </a:ext>
              </a:extLst>
            </p:cNvPr>
            <p:cNvSpPr>
              <a:spLocks noChangeArrowheads="1"/>
            </p:cNvSpPr>
            <p:nvPr/>
          </p:nvSpPr>
          <p:spPr bwMode="auto">
            <a:xfrm>
              <a:off x="3080" y="3400"/>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2" name="Rectangle 26">
              <a:extLst>
                <a:ext uri="{FF2B5EF4-FFF2-40B4-BE49-F238E27FC236}">
                  <a16:creationId xmlns:a16="http://schemas.microsoft.com/office/drawing/2014/main" id="{1249E189-D6F4-4BF9-A5C4-4ACCAD8D2C59}"/>
                </a:ext>
              </a:extLst>
            </p:cNvPr>
            <p:cNvSpPr>
              <a:spLocks noChangeArrowheads="1"/>
            </p:cNvSpPr>
            <p:nvPr/>
          </p:nvSpPr>
          <p:spPr bwMode="auto">
            <a:xfrm>
              <a:off x="3188" y="333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3" name="Rectangle 27">
              <a:extLst>
                <a:ext uri="{FF2B5EF4-FFF2-40B4-BE49-F238E27FC236}">
                  <a16:creationId xmlns:a16="http://schemas.microsoft.com/office/drawing/2014/main" id="{ADF9E51C-BAA9-48D7-940C-2B12DFC1A11C}"/>
                </a:ext>
              </a:extLst>
            </p:cNvPr>
            <p:cNvSpPr>
              <a:spLocks noChangeArrowheads="1"/>
            </p:cNvSpPr>
            <p:nvPr/>
          </p:nvSpPr>
          <p:spPr bwMode="auto">
            <a:xfrm>
              <a:off x="3088" y="325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4" name="Rectangle 28">
              <a:extLst>
                <a:ext uri="{FF2B5EF4-FFF2-40B4-BE49-F238E27FC236}">
                  <a16:creationId xmlns:a16="http://schemas.microsoft.com/office/drawing/2014/main" id="{2610BB5E-B106-4086-B50B-B1AC6E5E31D6}"/>
                </a:ext>
              </a:extLst>
            </p:cNvPr>
            <p:cNvSpPr>
              <a:spLocks noChangeArrowheads="1"/>
            </p:cNvSpPr>
            <p:nvPr/>
          </p:nvSpPr>
          <p:spPr bwMode="auto">
            <a:xfrm>
              <a:off x="3167" y="3469"/>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5" name="Rectangle 29">
              <a:extLst>
                <a:ext uri="{FF2B5EF4-FFF2-40B4-BE49-F238E27FC236}">
                  <a16:creationId xmlns:a16="http://schemas.microsoft.com/office/drawing/2014/main" id="{2AD3196A-040A-4F7F-B9CC-3698B00214EE}"/>
                </a:ext>
              </a:extLst>
            </p:cNvPr>
            <p:cNvSpPr>
              <a:spLocks noChangeArrowheads="1"/>
            </p:cNvSpPr>
            <p:nvPr/>
          </p:nvSpPr>
          <p:spPr bwMode="auto">
            <a:xfrm>
              <a:off x="3289" y="329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6" name="Rectangle 30">
              <a:extLst>
                <a:ext uri="{FF2B5EF4-FFF2-40B4-BE49-F238E27FC236}">
                  <a16:creationId xmlns:a16="http://schemas.microsoft.com/office/drawing/2014/main" id="{5B0D3E7A-177C-4FF5-BD5F-EF9DD0688722}"/>
                </a:ext>
              </a:extLst>
            </p:cNvPr>
            <p:cNvSpPr>
              <a:spLocks noChangeArrowheads="1"/>
            </p:cNvSpPr>
            <p:nvPr/>
          </p:nvSpPr>
          <p:spPr bwMode="auto">
            <a:xfrm>
              <a:off x="3188" y="3216"/>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7" name="Rectangle 31">
              <a:extLst>
                <a:ext uri="{FF2B5EF4-FFF2-40B4-BE49-F238E27FC236}">
                  <a16:creationId xmlns:a16="http://schemas.microsoft.com/office/drawing/2014/main" id="{397EBF7F-C26B-4175-8C25-13A29EA94A76}"/>
                </a:ext>
              </a:extLst>
            </p:cNvPr>
            <p:cNvSpPr>
              <a:spLocks noChangeArrowheads="1"/>
            </p:cNvSpPr>
            <p:nvPr/>
          </p:nvSpPr>
          <p:spPr bwMode="auto">
            <a:xfrm>
              <a:off x="3285" y="3438"/>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8" name="Rectangle 32">
              <a:extLst>
                <a:ext uri="{FF2B5EF4-FFF2-40B4-BE49-F238E27FC236}">
                  <a16:creationId xmlns:a16="http://schemas.microsoft.com/office/drawing/2014/main" id="{AB8A320C-F2CF-4F61-B417-EB283E10AC66}"/>
                </a:ext>
              </a:extLst>
            </p:cNvPr>
            <p:cNvSpPr>
              <a:spLocks noChangeArrowheads="1"/>
            </p:cNvSpPr>
            <p:nvPr/>
          </p:nvSpPr>
          <p:spPr bwMode="auto">
            <a:xfrm>
              <a:off x="3389" y="337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09" name="Rectangle 33">
              <a:extLst>
                <a:ext uri="{FF2B5EF4-FFF2-40B4-BE49-F238E27FC236}">
                  <a16:creationId xmlns:a16="http://schemas.microsoft.com/office/drawing/2014/main" id="{1B7CAFF1-620F-44EE-BEF2-4ED36552BFB6}"/>
                </a:ext>
              </a:extLst>
            </p:cNvPr>
            <p:cNvSpPr>
              <a:spLocks noChangeArrowheads="1"/>
            </p:cNvSpPr>
            <p:nvPr/>
          </p:nvSpPr>
          <p:spPr bwMode="auto">
            <a:xfrm>
              <a:off x="3046" y="3529"/>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10" name="Rectangle 34">
              <a:extLst>
                <a:ext uri="{FF2B5EF4-FFF2-40B4-BE49-F238E27FC236}">
                  <a16:creationId xmlns:a16="http://schemas.microsoft.com/office/drawing/2014/main" id="{4E7D6294-B814-49B7-9BE0-8BEC405CD50D}"/>
                </a:ext>
              </a:extLst>
            </p:cNvPr>
            <p:cNvSpPr>
              <a:spLocks noChangeArrowheads="1"/>
            </p:cNvSpPr>
            <p:nvPr/>
          </p:nvSpPr>
          <p:spPr bwMode="auto">
            <a:xfrm>
              <a:off x="3267" y="356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11" name="Rectangle 35">
              <a:extLst>
                <a:ext uri="{FF2B5EF4-FFF2-40B4-BE49-F238E27FC236}">
                  <a16:creationId xmlns:a16="http://schemas.microsoft.com/office/drawing/2014/main" id="{2000D0D5-C4DB-4E55-B754-EA2A53635385}"/>
                </a:ext>
              </a:extLst>
            </p:cNvPr>
            <p:cNvSpPr>
              <a:spLocks noChangeArrowheads="1"/>
            </p:cNvSpPr>
            <p:nvPr/>
          </p:nvSpPr>
          <p:spPr bwMode="auto">
            <a:xfrm>
              <a:off x="3368" y="350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12" name="Rectangle 36">
              <a:extLst>
                <a:ext uri="{FF2B5EF4-FFF2-40B4-BE49-F238E27FC236}">
                  <a16:creationId xmlns:a16="http://schemas.microsoft.com/office/drawing/2014/main" id="{A3368EFC-C3D4-41BC-8F35-BCDEA4AC8F71}"/>
                </a:ext>
              </a:extLst>
            </p:cNvPr>
            <p:cNvSpPr>
              <a:spLocks noChangeArrowheads="1"/>
            </p:cNvSpPr>
            <p:nvPr/>
          </p:nvSpPr>
          <p:spPr bwMode="auto">
            <a:xfrm>
              <a:off x="3138" y="3591"/>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grpSp>
      <p:sp>
        <p:nvSpPr>
          <p:cNvPr id="408613" name="AutoShape 37">
            <a:extLst>
              <a:ext uri="{FF2B5EF4-FFF2-40B4-BE49-F238E27FC236}">
                <a16:creationId xmlns:a16="http://schemas.microsoft.com/office/drawing/2014/main" id="{D387C6C1-277E-4F22-966A-A0FA51F28AED}"/>
              </a:ext>
            </a:extLst>
          </p:cNvPr>
          <p:cNvSpPr>
            <a:spLocks noChangeArrowheads="1"/>
          </p:cNvSpPr>
          <p:nvPr/>
        </p:nvSpPr>
        <p:spPr bwMode="auto">
          <a:xfrm>
            <a:off x="5307708" y="3912714"/>
            <a:ext cx="1501973" cy="302575"/>
          </a:xfrm>
          <a:prstGeom prst="roundRect">
            <a:avLst>
              <a:gd name="adj" fmla="val 1243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25" tIns="9525" rIns="9525" bIns="9525" anchor="ctr">
            <a:spAutoFit/>
          </a:bodyPr>
          <a:lstStyle>
            <a:lvl1pPr marL="114300" indent="-114300" algn="l">
              <a:spcBef>
                <a:spcPct val="0"/>
              </a:spcBef>
              <a:defRPr>
                <a:solidFill>
                  <a:schemeClr val="tx1"/>
                </a:solidFill>
                <a:latin typeface="Arial" panose="020B0604020202020204" pitchFamily="34" charset="0"/>
              </a:defRPr>
            </a:lvl1pPr>
            <a:lvl2pPr marL="458788" indent="-222250" algn="l">
              <a:spcBef>
                <a:spcPct val="0"/>
              </a:spcBef>
              <a:defRPr>
                <a:solidFill>
                  <a:schemeClr val="tx1"/>
                </a:solidFill>
                <a:latin typeface="Arial" panose="020B0604020202020204" pitchFamily="34" charset="0"/>
              </a:defRPr>
            </a:lvl2pPr>
            <a:lvl3pPr marL="1025525" indent="-228600" algn="l">
              <a:spcBef>
                <a:spcPct val="0"/>
              </a:spcBef>
              <a:defRPr>
                <a:solidFill>
                  <a:schemeClr val="tx1"/>
                </a:solidFill>
                <a:latin typeface="Arial" panose="020B0604020202020204" pitchFamily="34" charset="0"/>
              </a:defRPr>
            </a:lvl3pPr>
            <a:lvl4pPr marL="1431925" indent="-228600" algn="l">
              <a:spcBef>
                <a:spcPct val="0"/>
              </a:spcBef>
              <a:defRPr>
                <a:solidFill>
                  <a:schemeClr val="tx1"/>
                </a:solidFill>
                <a:latin typeface="Arial" panose="020B0604020202020204" pitchFamily="34" charset="0"/>
              </a:defRPr>
            </a:lvl4pPr>
            <a:lvl5pPr marL="1825625" indent="-228600" algn="l">
              <a:spcBef>
                <a:spcPct val="0"/>
              </a:spcBef>
              <a:defRPr>
                <a:solidFill>
                  <a:schemeClr val="tx1"/>
                </a:solidFill>
                <a:latin typeface="Arial" panose="020B0604020202020204" pitchFamily="34" charset="0"/>
              </a:defRPr>
            </a:lvl5pPr>
            <a:lvl6pPr marL="2282825" indent="-228600" fontAlgn="base">
              <a:spcBef>
                <a:spcPct val="0"/>
              </a:spcBef>
              <a:spcAft>
                <a:spcPct val="0"/>
              </a:spcAft>
              <a:defRPr>
                <a:solidFill>
                  <a:schemeClr val="tx1"/>
                </a:solidFill>
                <a:latin typeface="Arial" panose="020B0604020202020204" pitchFamily="34" charset="0"/>
              </a:defRPr>
            </a:lvl6pPr>
            <a:lvl7pPr marL="2740025" indent="-228600" fontAlgn="base">
              <a:spcBef>
                <a:spcPct val="0"/>
              </a:spcBef>
              <a:spcAft>
                <a:spcPct val="0"/>
              </a:spcAft>
              <a:defRPr>
                <a:solidFill>
                  <a:schemeClr val="tx1"/>
                </a:solidFill>
                <a:latin typeface="Arial" panose="020B0604020202020204" pitchFamily="34" charset="0"/>
              </a:defRPr>
            </a:lvl7pPr>
            <a:lvl8pPr marL="3197225" indent="-228600" fontAlgn="base">
              <a:spcBef>
                <a:spcPct val="0"/>
              </a:spcBef>
              <a:spcAft>
                <a:spcPct val="0"/>
              </a:spcAft>
              <a:defRPr>
                <a:solidFill>
                  <a:schemeClr val="tx1"/>
                </a:solidFill>
                <a:latin typeface="Arial" panose="020B0604020202020204" pitchFamily="34" charset="0"/>
              </a:defRPr>
            </a:lvl8pPr>
            <a:lvl9pPr marL="3654425"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85000"/>
              </a:lnSpc>
            </a:pPr>
            <a:r>
              <a:rPr lang="fr-FR" altLang="fr-FR" sz="2000">
                <a:latin typeface="Tahoma" panose="020B0604030504040204" pitchFamily="34" charset="0"/>
              </a:rPr>
              <a:t>Dans la Cible</a:t>
            </a:r>
          </a:p>
        </p:txBody>
      </p:sp>
      <p:grpSp>
        <p:nvGrpSpPr>
          <p:cNvPr id="408614" name="Group 38">
            <a:extLst>
              <a:ext uri="{FF2B5EF4-FFF2-40B4-BE49-F238E27FC236}">
                <a16:creationId xmlns:a16="http://schemas.microsoft.com/office/drawing/2014/main" id="{A5F202C5-E9E4-4603-A5EC-DDA4C536FD1A}"/>
              </a:ext>
            </a:extLst>
          </p:cNvPr>
          <p:cNvGrpSpPr>
            <a:grpSpLocks/>
          </p:cNvGrpSpPr>
          <p:nvPr/>
        </p:nvGrpSpPr>
        <p:grpSpPr bwMode="auto">
          <a:xfrm>
            <a:off x="2001838" y="2162175"/>
            <a:ext cx="2273300" cy="2159000"/>
            <a:chOff x="672" y="1440"/>
            <a:chExt cx="1432" cy="1360"/>
          </a:xfrm>
        </p:grpSpPr>
        <p:sp>
          <p:nvSpPr>
            <p:cNvPr id="408615" name="Oval 39">
              <a:extLst>
                <a:ext uri="{FF2B5EF4-FFF2-40B4-BE49-F238E27FC236}">
                  <a16:creationId xmlns:a16="http://schemas.microsoft.com/office/drawing/2014/main" id="{2E3E920B-E1F7-4438-83FF-9F6C95F4C6B5}"/>
                </a:ext>
              </a:extLst>
            </p:cNvPr>
            <p:cNvSpPr>
              <a:spLocks noChangeArrowheads="1"/>
            </p:cNvSpPr>
            <p:nvPr/>
          </p:nvSpPr>
          <p:spPr bwMode="auto">
            <a:xfrm>
              <a:off x="682" y="1450"/>
              <a:ext cx="1412" cy="1340"/>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16" name="Oval 40">
              <a:extLst>
                <a:ext uri="{FF2B5EF4-FFF2-40B4-BE49-F238E27FC236}">
                  <a16:creationId xmlns:a16="http://schemas.microsoft.com/office/drawing/2014/main" id="{263D24E5-F3CE-43DC-B5FB-17F9C60FA6DB}"/>
                </a:ext>
              </a:extLst>
            </p:cNvPr>
            <p:cNvSpPr>
              <a:spLocks noChangeArrowheads="1"/>
            </p:cNvSpPr>
            <p:nvPr/>
          </p:nvSpPr>
          <p:spPr bwMode="auto">
            <a:xfrm>
              <a:off x="682" y="1450"/>
              <a:ext cx="1412" cy="1340"/>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17" name="Oval 41">
              <a:extLst>
                <a:ext uri="{FF2B5EF4-FFF2-40B4-BE49-F238E27FC236}">
                  <a16:creationId xmlns:a16="http://schemas.microsoft.com/office/drawing/2014/main" id="{D4A1CA27-59C2-4889-9355-9BD99573CD55}"/>
                </a:ext>
              </a:extLst>
            </p:cNvPr>
            <p:cNvSpPr>
              <a:spLocks noChangeArrowheads="1"/>
            </p:cNvSpPr>
            <p:nvPr/>
          </p:nvSpPr>
          <p:spPr bwMode="auto">
            <a:xfrm>
              <a:off x="672" y="1440"/>
              <a:ext cx="1432" cy="1360"/>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18" name="Oval 42">
              <a:extLst>
                <a:ext uri="{FF2B5EF4-FFF2-40B4-BE49-F238E27FC236}">
                  <a16:creationId xmlns:a16="http://schemas.microsoft.com/office/drawing/2014/main" id="{DE219913-E340-471D-9BB6-4C9AC5E83AB6}"/>
                </a:ext>
              </a:extLst>
            </p:cNvPr>
            <p:cNvSpPr>
              <a:spLocks noChangeArrowheads="1"/>
            </p:cNvSpPr>
            <p:nvPr/>
          </p:nvSpPr>
          <p:spPr bwMode="auto">
            <a:xfrm>
              <a:off x="841" y="1602"/>
              <a:ext cx="1094" cy="1036"/>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19" name="Oval 43">
              <a:extLst>
                <a:ext uri="{FF2B5EF4-FFF2-40B4-BE49-F238E27FC236}">
                  <a16:creationId xmlns:a16="http://schemas.microsoft.com/office/drawing/2014/main" id="{2A78BDD6-B57D-41B5-B4EB-492A7094BAFD}"/>
                </a:ext>
              </a:extLst>
            </p:cNvPr>
            <p:cNvSpPr>
              <a:spLocks noChangeArrowheads="1"/>
            </p:cNvSpPr>
            <p:nvPr/>
          </p:nvSpPr>
          <p:spPr bwMode="auto">
            <a:xfrm>
              <a:off x="841" y="1602"/>
              <a:ext cx="1094" cy="1036"/>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0" name="Oval 44">
              <a:extLst>
                <a:ext uri="{FF2B5EF4-FFF2-40B4-BE49-F238E27FC236}">
                  <a16:creationId xmlns:a16="http://schemas.microsoft.com/office/drawing/2014/main" id="{4BB51894-4849-4A88-A752-286847F1ACAC}"/>
                </a:ext>
              </a:extLst>
            </p:cNvPr>
            <p:cNvSpPr>
              <a:spLocks noChangeArrowheads="1"/>
            </p:cNvSpPr>
            <p:nvPr/>
          </p:nvSpPr>
          <p:spPr bwMode="auto">
            <a:xfrm>
              <a:off x="830" y="1591"/>
              <a:ext cx="1116" cy="1058"/>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1" name="Oval 45">
              <a:extLst>
                <a:ext uri="{FF2B5EF4-FFF2-40B4-BE49-F238E27FC236}">
                  <a16:creationId xmlns:a16="http://schemas.microsoft.com/office/drawing/2014/main" id="{E083DF24-28A1-432A-A80A-51E6803FD149}"/>
                </a:ext>
              </a:extLst>
            </p:cNvPr>
            <p:cNvSpPr>
              <a:spLocks noChangeArrowheads="1"/>
            </p:cNvSpPr>
            <p:nvPr/>
          </p:nvSpPr>
          <p:spPr bwMode="auto">
            <a:xfrm>
              <a:off x="999" y="1753"/>
              <a:ext cx="778" cy="734"/>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2" name="Oval 46">
              <a:extLst>
                <a:ext uri="{FF2B5EF4-FFF2-40B4-BE49-F238E27FC236}">
                  <a16:creationId xmlns:a16="http://schemas.microsoft.com/office/drawing/2014/main" id="{65B42A04-0C6C-497A-9081-15F0D83EECA6}"/>
                </a:ext>
              </a:extLst>
            </p:cNvPr>
            <p:cNvSpPr>
              <a:spLocks noChangeArrowheads="1"/>
            </p:cNvSpPr>
            <p:nvPr/>
          </p:nvSpPr>
          <p:spPr bwMode="auto">
            <a:xfrm>
              <a:off x="999" y="1753"/>
              <a:ext cx="778" cy="734"/>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3" name="Oval 47">
              <a:extLst>
                <a:ext uri="{FF2B5EF4-FFF2-40B4-BE49-F238E27FC236}">
                  <a16:creationId xmlns:a16="http://schemas.microsoft.com/office/drawing/2014/main" id="{6EC4B33B-7F01-468E-A662-693C24CF75AC}"/>
                </a:ext>
              </a:extLst>
            </p:cNvPr>
            <p:cNvSpPr>
              <a:spLocks noChangeArrowheads="1"/>
            </p:cNvSpPr>
            <p:nvPr/>
          </p:nvSpPr>
          <p:spPr bwMode="auto">
            <a:xfrm>
              <a:off x="989" y="1742"/>
              <a:ext cx="798" cy="756"/>
            </a:xfrm>
            <a:prstGeom prst="ellipse">
              <a:avLst/>
            </a:prstGeom>
            <a:solidFill>
              <a:srgbClr val="CC3300">
                <a:alpha val="89999"/>
              </a:srgbClr>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4" name="Oval 48">
              <a:extLst>
                <a:ext uri="{FF2B5EF4-FFF2-40B4-BE49-F238E27FC236}">
                  <a16:creationId xmlns:a16="http://schemas.microsoft.com/office/drawing/2014/main" id="{8AB2F9E2-7D78-48BD-A1DA-2529C457CDB6}"/>
                </a:ext>
              </a:extLst>
            </p:cNvPr>
            <p:cNvSpPr>
              <a:spLocks noChangeArrowheads="1"/>
            </p:cNvSpPr>
            <p:nvPr/>
          </p:nvSpPr>
          <p:spPr bwMode="auto">
            <a:xfrm>
              <a:off x="1158" y="1904"/>
              <a:ext cx="460" cy="432"/>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5" name="Oval 49">
              <a:extLst>
                <a:ext uri="{FF2B5EF4-FFF2-40B4-BE49-F238E27FC236}">
                  <a16:creationId xmlns:a16="http://schemas.microsoft.com/office/drawing/2014/main" id="{350ECCA2-FBC2-43F3-9E48-6BF0FE4E1443}"/>
                </a:ext>
              </a:extLst>
            </p:cNvPr>
            <p:cNvSpPr>
              <a:spLocks noChangeArrowheads="1"/>
            </p:cNvSpPr>
            <p:nvPr/>
          </p:nvSpPr>
          <p:spPr bwMode="auto">
            <a:xfrm>
              <a:off x="1158" y="1904"/>
              <a:ext cx="460" cy="432"/>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6" name="Oval 50">
              <a:extLst>
                <a:ext uri="{FF2B5EF4-FFF2-40B4-BE49-F238E27FC236}">
                  <a16:creationId xmlns:a16="http://schemas.microsoft.com/office/drawing/2014/main" id="{25495C91-1B56-4EE0-A7E9-DC1F8F29C833}"/>
                </a:ext>
              </a:extLst>
            </p:cNvPr>
            <p:cNvSpPr>
              <a:spLocks noChangeArrowheads="1"/>
            </p:cNvSpPr>
            <p:nvPr/>
          </p:nvSpPr>
          <p:spPr bwMode="auto">
            <a:xfrm>
              <a:off x="1147" y="1894"/>
              <a:ext cx="482" cy="452"/>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7" name="Oval 51">
              <a:extLst>
                <a:ext uri="{FF2B5EF4-FFF2-40B4-BE49-F238E27FC236}">
                  <a16:creationId xmlns:a16="http://schemas.microsoft.com/office/drawing/2014/main" id="{3E9738AC-D66D-440D-86D2-2D220B0F9010}"/>
                </a:ext>
              </a:extLst>
            </p:cNvPr>
            <p:cNvSpPr>
              <a:spLocks noChangeArrowheads="1"/>
            </p:cNvSpPr>
            <p:nvPr/>
          </p:nvSpPr>
          <p:spPr bwMode="auto">
            <a:xfrm>
              <a:off x="1323" y="2055"/>
              <a:ext cx="137" cy="130"/>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8" name="Oval 52">
              <a:extLst>
                <a:ext uri="{FF2B5EF4-FFF2-40B4-BE49-F238E27FC236}">
                  <a16:creationId xmlns:a16="http://schemas.microsoft.com/office/drawing/2014/main" id="{178F790E-69E7-4D56-9E19-3A5B14F44F2F}"/>
                </a:ext>
              </a:extLst>
            </p:cNvPr>
            <p:cNvSpPr>
              <a:spLocks noChangeArrowheads="1"/>
            </p:cNvSpPr>
            <p:nvPr/>
          </p:nvSpPr>
          <p:spPr bwMode="auto">
            <a:xfrm>
              <a:off x="1323" y="2055"/>
              <a:ext cx="137" cy="130"/>
            </a:xfrm>
            <a:prstGeom prst="ellipse">
              <a:avLst/>
            </a:prstGeom>
            <a:gradFill rotWithShape="0">
              <a:gsLst>
                <a:gs pos="0">
                  <a:srgbClr val="CC9900">
                    <a:gamma/>
                    <a:tint val="69804"/>
                    <a:invGamma/>
                  </a:srgbClr>
                </a:gs>
                <a:gs pos="100000">
                  <a:srgbClr val="CC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29" name="Oval 53">
              <a:extLst>
                <a:ext uri="{FF2B5EF4-FFF2-40B4-BE49-F238E27FC236}">
                  <a16:creationId xmlns:a16="http://schemas.microsoft.com/office/drawing/2014/main" id="{8CE6E26C-E4E3-41D1-B5FA-2EDB58620C67}"/>
                </a:ext>
              </a:extLst>
            </p:cNvPr>
            <p:cNvSpPr>
              <a:spLocks noChangeArrowheads="1"/>
            </p:cNvSpPr>
            <p:nvPr/>
          </p:nvSpPr>
          <p:spPr bwMode="auto">
            <a:xfrm>
              <a:off x="1313" y="2045"/>
              <a:ext cx="157" cy="150"/>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408630" name="Group 54">
            <a:extLst>
              <a:ext uri="{FF2B5EF4-FFF2-40B4-BE49-F238E27FC236}">
                <a16:creationId xmlns:a16="http://schemas.microsoft.com/office/drawing/2014/main" id="{C005D828-E304-4F81-839C-39852998D1F7}"/>
              </a:ext>
            </a:extLst>
          </p:cNvPr>
          <p:cNvGrpSpPr>
            <a:grpSpLocks/>
          </p:cNvGrpSpPr>
          <p:nvPr/>
        </p:nvGrpSpPr>
        <p:grpSpPr bwMode="auto">
          <a:xfrm>
            <a:off x="2265364" y="2401888"/>
            <a:ext cx="833437" cy="868362"/>
            <a:chOff x="838" y="1591"/>
            <a:chExt cx="525" cy="547"/>
          </a:xfrm>
        </p:grpSpPr>
        <p:sp>
          <p:nvSpPr>
            <p:cNvPr id="408631" name="Rectangle 55">
              <a:extLst>
                <a:ext uri="{FF2B5EF4-FFF2-40B4-BE49-F238E27FC236}">
                  <a16:creationId xmlns:a16="http://schemas.microsoft.com/office/drawing/2014/main" id="{601E1301-A259-4DAD-931C-18F6FAC1CAAF}"/>
                </a:ext>
              </a:extLst>
            </p:cNvPr>
            <p:cNvSpPr>
              <a:spLocks noChangeArrowheads="1"/>
            </p:cNvSpPr>
            <p:nvPr/>
          </p:nvSpPr>
          <p:spPr bwMode="auto">
            <a:xfrm>
              <a:off x="848" y="1793"/>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2" name="Rectangle 56">
              <a:extLst>
                <a:ext uri="{FF2B5EF4-FFF2-40B4-BE49-F238E27FC236}">
                  <a16:creationId xmlns:a16="http://schemas.microsoft.com/office/drawing/2014/main" id="{81F58C1D-BB33-449F-A70B-C6B64F1BEC21}"/>
                </a:ext>
              </a:extLst>
            </p:cNvPr>
            <p:cNvSpPr>
              <a:spLocks noChangeArrowheads="1"/>
            </p:cNvSpPr>
            <p:nvPr/>
          </p:nvSpPr>
          <p:spPr bwMode="auto">
            <a:xfrm>
              <a:off x="838" y="167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3" name="Rectangle 57">
              <a:extLst>
                <a:ext uri="{FF2B5EF4-FFF2-40B4-BE49-F238E27FC236}">
                  <a16:creationId xmlns:a16="http://schemas.microsoft.com/office/drawing/2014/main" id="{36A42D3D-D71A-4264-82AB-CBAA91D7EC07}"/>
                </a:ext>
              </a:extLst>
            </p:cNvPr>
            <p:cNvSpPr>
              <a:spLocks noChangeArrowheads="1"/>
            </p:cNvSpPr>
            <p:nvPr/>
          </p:nvSpPr>
          <p:spPr bwMode="auto">
            <a:xfrm>
              <a:off x="942" y="1775"/>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4" name="Rectangle 58">
              <a:extLst>
                <a:ext uri="{FF2B5EF4-FFF2-40B4-BE49-F238E27FC236}">
                  <a16:creationId xmlns:a16="http://schemas.microsoft.com/office/drawing/2014/main" id="{268105DE-9295-442A-8A27-154DCA947DE7}"/>
                </a:ext>
              </a:extLst>
            </p:cNvPr>
            <p:cNvSpPr>
              <a:spLocks noChangeArrowheads="1"/>
            </p:cNvSpPr>
            <p:nvPr/>
          </p:nvSpPr>
          <p:spPr bwMode="auto">
            <a:xfrm>
              <a:off x="1050" y="171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5" name="Rectangle 59">
              <a:extLst>
                <a:ext uri="{FF2B5EF4-FFF2-40B4-BE49-F238E27FC236}">
                  <a16:creationId xmlns:a16="http://schemas.microsoft.com/office/drawing/2014/main" id="{407624D3-8961-4B01-9FA1-B77523D9C525}"/>
                </a:ext>
              </a:extLst>
            </p:cNvPr>
            <p:cNvSpPr>
              <a:spLocks noChangeArrowheads="1"/>
            </p:cNvSpPr>
            <p:nvPr/>
          </p:nvSpPr>
          <p:spPr bwMode="auto">
            <a:xfrm>
              <a:off x="950" y="163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6" name="Rectangle 60">
              <a:extLst>
                <a:ext uri="{FF2B5EF4-FFF2-40B4-BE49-F238E27FC236}">
                  <a16:creationId xmlns:a16="http://schemas.microsoft.com/office/drawing/2014/main" id="{BAE6F617-FEAB-4315-8B88-72F7F33E443E}"/>
                </a:ext>
              </a:extLst>
            </p:cNvPr>
            <p:cNvSpPr>
              <a:spLocks noChangeArrowheads="1"/>
            </p:cNvSpPr>
            <p:nvPr/>
          </p:nvSpPr>
          <p:spPr bwMode="auto">
            <a:xfrm>
              <a:off x="1029" y="1844"/>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7" name="Rectangle 61">
              <a:extLst>
                <a:ext uri="{FF2B5EF4-FFF2-40B4-BE49-F238E27FC236}">
                  <a16:creationId xmlns:a16="http://schemas.microsoft.com/office/drawing/2014/main" id="{8D21E4AA-A9ED-431B-9F7C-3213FF5E34B9}"/>
                </a:ext>
              </a:extLst>
            </p:cNvPr>
            <p:cNvSpPr>
              <a:spLocks noChangeArrowheads="1"/>
            </p:cNvSpPr>
            <p:nvPr/>
          </p:nvSpPr>
          <p:spPr bwMode="auto">
            <a:xfrm>
              <a:off x="1151" y="1672"/>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8" name="Rectangle 62">
              <a:extLst>
                <a:ext uri="{FF2B5EF4-FFF2-40B4-BE49-F238E27FC236}">
                  <a16:creationId xmlns:a16="http://schemas.microsoft.com/office/drawing/2014/main" id="{F980318A-422F-4287-A400-9F31D98235E5}"/>
                </a:ext>
              </a:extLst>
            </p:cNvPr>
            <p:cNvSpPr>
              <a:spLocks noChangeArrowheads="1"/>
            </p:cNvSpPr>
            <p:nvPr/>
          </p:nvSpPr>
          <p:spPr bwMode="auto">
            <a:xfrm>
              <a:off x="1050" y="1591"/>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39" name="Rectangle 63">
              <a:extLst>
                <a:ext uri="{FF2B5EF4-FFF2-40B4-BE49-F238E27FC236}">
                  <a16:creationId xmlns:a16="http://schemas.microsoft.com/office/drawing/2014/main" id="{C83BBB18-A0B3-4272-A46B-FB2F7E5E5EF5}"/>
                </a:ext>
              </a:extLst>
            </p:cNvPr>
            <p:cNvSpPr>
              <a:spLocks noChangeArrowheads="1"/>
            </p:cNvSpPr>
            <p:nvPr/>
          </p:nvSpPr>
          <p:spPr bwMode="auto">
            <a:xfrm>
              <a:off x="1147" y="1813"/>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40" name="Rectangle 64">
              <a:extLst>
                <a:ext uri="{FF2B5EF4-FFF2-40B4-BE49-F238E27FC236}">
                  <a16:creationId xmlns:a16="http://schemas.microsoft.com/office/drawing/2014/main" id="{E4FCE440-E5AC-44B4-B168-1C533792E0CB}"/>
                </a:ext>
              </a:extLst>
            </p:cNvPr>
            <p:cNvSpPr>
              <a:spLocks noChangeArrowheads="1"/>
            </p:cNvSpPr>
            <p:nvPr/>
          </p:nvSpPr>
          <p:spPr bwMode="auto">
            <a:xfrm>
              <a:off x="1251" y="174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41" name="Rectangle 65">
              <a:extLst>
                <a:ext uri="{FF2B5EF4-FFF2-40B4-BE49-F238E27FC236}">
                  <a16:creationId xmlns:a16="http://schemas.microsoft.com/office/drawing/2014/main" id="{B7147C93-B99E-45BD-86F3-A5EE61A27830}"/>
                </a:ext>
              </a:extLst>
            </p:cNvPr>
            <p:cNvSpPr>
              <a:spLocks noChangeArrowheads="1"/>
            </p:cNvSpPr>
            <p:nvPr/>
          </p:nvSpPr>
          <p:spPr bwMode="auto">
            <a:xfrm>
              <a:off x="908" y="1904"/>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42" name="Rectangle 66">
              <a:extLst>
                <a:ext uri="{FF2B5EF4-FFF2-40B4-BE49-F238E27FC236}">
                  <a16:creationId xmlns:a16="http://schemas.microsoft.com/office/drawing/2014/main" id="{75C8D04B-985E-4241-9E95-413C39AEF377}"/>
                </a:ext>
              </a:extLst>
            </p:cNvPr>
            <p:cNvSpPr>
              <a:spLocks noChangeArrowheads="1"/>
            </p:cNvSpPr>
            <p:nvPr/>
          </p:nvSpPr>
          <p:spPr bwMode="auto">
            <a:xfrm>
              <a:off x="1129" y="193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43" name="Rectangle 67">
              <a:extLst>
                <a:ext uri="{FF2B5EF4-FFF2-40B4-BE49-F238E27FC236}">
                  <a16:creationId xmlns:a16="http://schemas.microsoft.com/office/drawing/2014/main" id="{3A5E0C69-F615-40C8-A83A-C76A8EE18A6D}"/>
                </a:ext>
              </a:extLst>
            </p:cNvPr>
            <p:cNvSpPr>
              <a:spLocks noChangeArrowheads="1"/>
            </p:cNvSpPr>
            <p:nvPr/>
          </p:nvSpPr>
          <p:spPr bwMode="auto">
            <a:xfrm>
              <a:off x="1230" y="1877"/>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44" name="Rectangle 68">
              <a:extLst>
                <a:ext uri="{FF2B5EF4-FFF2-40B4-BE49-F238E27FC236}">
                  <a16:creationId xmlns:a16="http://schemas.microsoft.com/office/drawing/2014/main" id="{720F4F64-8808-4EA7-968F-F07C68A0420E}"/>
                </a:ext>
              </a:extLst>
            </p:cNvPr>
            <p:cNvSpPr>
              <a:spLocks noChangeArrowheads="1"/>
            </p:cNvSpPr>
            <p:nvPr/>
          </p:nvSpPr>
          <p:spPr bwMode="auto">
            <a:xfrm>
              <a:off x="1000" y="1966"/>
              <a:ext cx="112" cy="172"/>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gradFill rotWithShape="0">
                    <a:gsLst>
                      <a:gs pos="0">
                        <a:srgbClr val="CC9900">
                          <a:gamma/>
                          <a:tint val="69804"/>
                          <a:invGamma/>
                        </a:srgbClr>
                      </a:gs>
                      <a:gs pos="100000">
                        <a:srgbClr val="CC99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wrap="none" lIns="12700" tIns="12700" rIns="12700" bIns="12700">
              <a:spAutoFit/>
            </a:bodyPr>
            <a:lstStyle>
              <a:lvl1pPr marL="225425" indent="-225425" algn="l" defTabSz="1462088">
                <a:spcBef>
                  <a:spcPct val="0"/>
                </a:spcBef>
                <a:defRPr>
                  <a:solidFill>
                    <a:schemeClr val="tx1"/>
                  </a:solidFill>
                  <a:latin typeface="Arial" panose="020B0604020202020204" pitchFamily="34" charset="0"/>
                </a:defRPr>
              </a:lvl1pPr>
              <a:lvl2pPr marL="658813" indent="-288925" algn="l" defTabSz="1462088">
                <a:spcBef>
                  <a:spcPct val="0"/>
                </a:spcBef>
                <a:defRPr>
                  <a:solidFill>
                    <a:schemeClr val="tx1"/>
                  </a:solidFill>
                  <a:latin typeface="Arial" panose="020B0604020202020204" pitchFamily="34" charset="0"/>
                </a:defRPr>
              </a:lvl2pPr>
              <a:lvl3pPr marL="4724400" indent="-290513" algn="l" defTabSz="1462088">
                <a:spcBef>
                  <a:spcPct val="0"/>
                </a:spcBef>
                <a:defRPr>
                  <a:solidFill>
                    <a:schemeClr val="tx1"/>
                  </a:solidFill>
                  <a:latin typeface="Arial" panose="020B0604020202020204" pitchFamily="34" charset="0"/>
                </a:defRPr>
              </a:lvl3pPr>
              <a:lvl4pPr marL="5156200" indent="-287338" algn="l" defTabSz="1462088">
                <a:spcBef>
                  <a:spcPct val="0"/>
                </a:spcBef>
                <a:defRPr>
                  <a:solidFill>
                    <a:schemeClr val="tx1"/>
                  </a:solidFill>
                  <a:latin typeface="Arial" panose="020B0604020202020204" pitchFamily="34" charset="0"/>
                </a:defRPr>
              </a:lvl4pPr>
              <a:lvl5pPr marL="5591175" indent="-288925" algn="l" defTabSz="1462088">
                <a:spcBef>
                  <a:spcPct val="0"/>
                </a:spcBef>
                <a:defRPr>
                  <a:solidFill>
                    <a:schemeClr val="tx1"/>
                  </a:solidFill>
                  <a:latin typeface="Arial" panose="020B0604020202020204" pitchFamily="34" charset="0"/>
                </a:defRPr>
              </a:lvl5pPr>
              <a:lvl6pPr marL="6048375" indent="-288925" defTabSz="1462088" fontAlgn="base">
                <a:spcBef>
                  <a:spcPct val="0"/>
                </a:spcBef>
                <a:spcAft>
                  <a:spcPct val="0"/>
                </a:spcAft>
                <a:defRPr>
                  <a:solidFill>
                    <a:schemeClr val="tx1"/>
                  </a:solidFill>
                  <a:latin typeface="Arial" panose="020B0604020202020204" pitchFamily="34" charset="0"/>
                </a:defRPr>
              </a:lvl6pPr>
              <a:lvl7pPr marL="6505575" indent="-288925" defTabSz="1462088" fontAlgn="base">
                <a:spcBef>
                  <a:spcPct val="0"/>
                </a:spcBef>
                <a:spcAft>
                  <a:spcPct val="0"/>
                </a:spcAft>
                <a:defRPr>
                  <a:solidFill>
                    <a:schemeClr val="tx1"/>
                  </a:solidFill>
                  <a:latin typeface="Arial" panose="020B0604020202020204" pitchFamily="34" charset="0"/>
                </a:defRPr>
              </a:lvl7pPr>
              <a:lvl8pPr marL="6962775" indent="-288925" defTabSz="1462088" fontAlgn="base">
                <a:spcBef>
                  <a:spcPct val="0"/>
                </a:spcBef>
                <a:spcAft>
                  <a:spcPct val="0"/>
                </a:spcAft>
                <a:defRPr>
                  <a:solidFill>
                    <a:schemeClr val="tx1"/>
                  </a:solidFill>
                  <a:latin typeface="Arial" panose="020B0604020202020204" pitchFamily="34" charset="0"/>
                </a:defRPr>
              </a:lvl8pPr>
              <a:lvl9pPr marL="7419975" indent="-288925" defTabSz="14620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grpSp>
      <p:sp>
        <p:nvSpPr>
          <p:cNvPr id="408645" name="AutoShape 69">
            <a:extLst>
              <a:ext uri="{FF2B5EF4-FFF2-40B4-BE49-F238E27FC236}">
                <a16:creationId xmlns:a16="http://schemas.microsoft.com/office/drawing/2014/main" id="{3AC0C77B-FF3F-4989-89F1-8E37911C12FC}"/>
              </a:ext>
            </a:extLst>
          </p:cNvPr>
          <p:cNvSpPr>
            <a:spLocks noChangeArrowheads="1"/>
          </p:cNvSpPr>
          <p:nvPr/>
        </p:nvSpPr>
        <p:spPr bwMode="auto">
          <a:xfrm>
            <a:off x="1993534" y="1626714"/>
            <a:ext cx="2374047" cy="302575"/>
          </a:xfrm>
          <a:prstGeom prst="roundRect">
            <a:avLst>
              <a:gd name="adj" fmla="val 1243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25" tIns="9525" rIns="9525" bIns="9525" anchor="ctr">
            <a:spAutoFit/>
          </a:bodyPr>
          <a:lstStyle>
            <a:lvl1pPr marL="114300" indent="-114300" algn="l">
              <a:spcBef>
                <a:spcPct val="0"/>
              </a:spcBef>
              <a:defRPr>
                <a:solidFill>
                  <a:schemeClr val="tx1"/>
                </a:solidFill>
                <a:latin typeface="Arial" panose="020B0604020202020204" pitchFamily="34" charset="0"/>
              </a:defRPr>
            </a:lvl1pPr>
            <a:lvl2pPr marL="458788" indent="-222250" algn="l">
              <a:spcBef>
                <a:spcPct val="0"/>
              </a:spcBef>
              <a:defRPr>
                <a:solidFill>
                  <a:schemeClr val="tx1"/>
                </a:solidFill>
                <a:latin typeface="Arial" panose="020B0604020202020204" pitchFamily="34" charset="0"/>
              </a:defRPr>
            </a:lvl2pPr>
            <a:lvl3pPr marL="1025525" indent="-228600" algn="l">
              <a:spcBef>
                <a:spcPct val="0"/>
              </a:spcBef>
              <a:defRPr>
                <a:solidFill>
                  <a:schemeClr val="tx1"/>
                </a:solidFill>
                <a:latin typeface="Arial" panose="020B0604020202020204" pitchFamily="34" charset="0"/>
              </a:defRPr>
            </a:lvl3pPr>
            <a:lvl4pPr marL="1431925" indent="-228600" algn="l">
              <a:spcBef>
                <a:spcPct val="0"/>
              </a:spcBef>
              <a:defRPr>
                <a:solidFill>
                  <a:schemeClr val="tx1"/>
                </a:solidFill>
                <a:latin typeface="Arial" panose="020B0604020202020204" pitchFamily="34" charset="0"/>
              </a:defRPr>
            </a:lvl4pPr>
            <a:lvl5pPr marL="1825625" indent="-228600" algn="l">
              <a:spcBef>
                <a:spcPct val="0"/>
              </a:spcBef>
              <a:defRPr>
                <a:solidFill>
                  <a:schemeClr val="tx1"/>
                </a:solidFill>
                <a:latin typeface="Arial" panose="020B0604020202020204" pitchFamily="34" charset="0"/>
              </a:defRPr>
            </a:lvl5pPr>
            <a:lvl6pPr marL="2282825" indent="-228600" fontAlgn="base">
              <a:spcBef>
                <a:spcPct val="0"/>
              </a:spcBef>
              <a:spcAft>
                <a:spcPct val="0"/>
              </a:spcAft>
              <a:defRPr>
                <a:solidFill>
                  <a:schemeClr val="tx1"/>
                </a:solidFill>
                <a:latin typeface="Arial" panose="020B0604020202020204" pitchFamily="34" charset="0"/>
              </a:defRPr>
            </a:lvl6pPr>
            <a:lvl7pPr marL="2740025" indent="-228600" fontAlgn="base">
              <a:spcBef>
                <a:spcPct val="0"/>
              </a:spcBef>
              <a:spcAft>
                <a:spcPct val="0"/>
              </a:spcAft>
              <a:defRPr>
                <a:solidFill>
                  <a:schemeClr val="tx1"/>
                </a:solidFill>
                <a:latin typeface="Arial" panose="020B0604020202020204" pitchFamily="34" charset="0"/>
              </a:defRPr>
            </a:lvl7pPr>
            <a:lvl8pPr marL="3197225" indent="-228600" fontAlgn="base">
              <a:spcBef>
                <a:spcPct val="0"/>
              </a:spcBef>
              <a:spcAft>
                <a:spcPct val="0"/>
              </a:spcAft>
              <a:defRPr>
                <a:solidFill>
                  <a:schemeClr val="tx1"/>
                </a:solidFill>
                <a:latin typeface="Arial" panose="020B0604020202020204" pitchFamily="34" charset="0"/>
              </a:defRPr>
            </a:lvl8pPr>
            <a:lvl9pPr marL="3654425"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85000"/>
              </a:lnSpc>
            </a:pPr>
            <a:r>
              <a:rPr lang="fr-FR" altLang="fr-FR" sz="2000">
                <a:latin typeface="Tahoma" panose="020B0604030504040204" pitchFamily="34" charset="0"/>
              </a:rPr>
              <a:t>En dehors de la cible</a:t>
            </a:r>
          </a:p>
        </p:txBody>
      </p:sp>
      <p:sp>
        <p:nvSpPr>
          <p:cNvPr id="408646" name="Arc 70">
            <a:extLst>
              <a:ext uri="{FF2B5EF4-FFF2-40B4-BE49-F238E27FC236}">
                <a16:creationId xmlns:a16="http://schemas.microsoft.com/office/drawing/2014/main" id="{4C30D62F-860A-4BF8-9962-B8F59F933DC5}"/>
              </a:ext>
            </a:extLst>
          </p:cNvPr>
          <p:cNvSpPr>
            <a:spLocks/>
          </p:cNvSpPr>
          <p:nvPr/>
        </p:nvSpPr>
        <p:spPr bwMode="auto">
          <a:xfrm rot="15624093">
            <a:off x="7415213" y="4056063"/>
            <a:ext cx="1163638" cy="1446213"/>
          </a:xfrm>
          <a:custGeom>
            <a:avLst/>
            <a:gdLst>
              <a:gd name="G0" fmla="+- 21600 0 0"/>
              <a:gd name="G1" fmla="+- 2441 0 0"/>
              <a:gd name="G2" fmla="+- 21600 0 0"/>
              <a:gd name="T0" fmla="*/ 16125 w 21600"/>
              <a:gd name="T1" fmla="*/ 23336 h 23336"/>
              <a:gd name="T2" fmla="*/ 138 w 21600"/>
              <a:gd name="T3" fmla="*/ 0 h 23336"/>
              <a:gd name="T4" fmla="*/ 21600 w 21600"/>
              <a:gd name="T5" fmla="*/ 2441 h 23336"/>
            </a:gdLst>
            <a:ahLst/>
            <a:cxnLst>
              <a:cxn ang="0">
                <a:pos x="T0" y="T1"/>
              </a:cxn>
              <a:cxn ang="0">
                <a:pos x="T2" y="T3"/>
              </a:cxn>
              <a:cxn ang="0">
                <a:pos x="T4" y="T5"/>
              </a:cxn>
            </a:cxnLst>
            <a:rect l="0" t="0" r="r" b="b"/>
            <a:pathLst>
              <a:path w="21600" h="23336" fill="none" extrusionOk="0">
                <a:moveTo>
                  <a:pt x="16125" y="23335"/>
                </a:moveTo>
                <a:cubicBezTo>
                  <a:pt x="6625" y="20846"/>
                  <a:pt x="0" y="12261"/>
                  <a:pt x="0" y="2441"/>
                </a:cubicBezTo>
                <a:cubicBezTo>
                  <a:pt x="0" y="1625"/>
                  <a:pt x="46" y="810"/>
                  <a:pt x="138" y="0"/>
                </a:cubicBezTo>
              </a:path>
              <a:path w="21600" h="23336" stroke="0" extrusionOk="0">
                <a:moveTo>
                  <a:pt x="16125" y="23335"/>
                </a:moveTo>
                <a:cubicBezTo>
                  <a:pt x="6625" y="20846"/>
                  <a:pt x="0" y="12261"/>
                  <a:pt x="0" y="2441"/>
                </a:cubicBezTo>
                <a:cubicBezTo>
                  <a:pt x="0" y="1625"/>
                  <a:pt x="46" y="810"/>
                  <a:pt x="138" y="0"/>
                </a:cubicBezTo>
                <a:lnTo>
                  <a:pt x="21600" y="2441"/>
                </a:lnTo>
                <a:close/>
              </a:path>
            </a:pathLst>
          </a:custGeom>
          <a:noFill/>
          <a:ln w="28575"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408647" name="Group 71">
            <a:extLst>
              <a:ext uri="{FF2B5EF4-FFF2-40B4-BE49-F238E27FC236}">
                <a16:creationId xmlns:a16="http://schemas.microsoft.com/office/drawing/2014/main" id="{279D5299-D916-43E3-B5BF-F553373AC021}"/>
              </a:ext>
            </a:extLst>
          </p:cNvPr>
          <p:cNvGrpSpPr>
            <a:grpSpLocks/>
          </p:cNvGrpSpPr>
          <p:nvPr/>
        </p:nvGrpSpPr>
        <p:grpSpPr bwMode="auto">
          <a:xfrm>
            <a:off x="7824788" y="1989138"/>
            <a:ext cx="2273300" cy="2159000"/>
            <a:chOff x="4328" y="1344"/>
            <a:chExt cx="1432" cy="1360"/>
          </a:xfrm>
        </p:grpSpPr>
        <p:sp>
          <p:nvSpPr>
            <p:cNvPr id="408648" name="Oval 72">
              <a:extLst>
                <a:ext uri="{FF2B5EF4-FFF2-40B4-BE49-F238E27FC236}">
                  <a16:creationId xmlns:a16="http://schemas.microsoft.com/office/drawing/2014/main" id="{720023F5-D169-485F-8E3F-E3C9523E7ECB}"/>
                </a:ext>
              </a:extLst>
            </p:cNvPr>
            <p:cNvSpPr>
              <a:spLocks noChangeArrowheads="1"/>
            </p:cNvSpPr>
            <p:nvPr/>
          </p:nvSpPr>
          <p:spPr bwMode="auto">
            <a:xfrm>
              <a:off x="4338" y="1354"/>
              <a:ext cx="1412" cy="1340"/>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49" name="Oval 73">
              <a:extLst>
                <a:ext uri="{FF2B5EF4-FFF2-40B4-BE49-F238E27FC236}">
                  <a16:creationId xmlns:a16="http://schemas.microsoft.com/office/drawing/2014/main" id="{473FD0ED-7581-4B5D-839A-9BADAE029158}"/>
                </a:ext>
              </a:extLst>
            </p:cNvPr>
            <p:cNvSpPr>
              <a:spLocks noChangeArrowheads="1"/>
            </p:cNvSpPr>
            <p:nvPr/>
          </p:nvSpPr>
          <p:spPr bwMode="auto">
            <a:xfrm>
              <a:off x="4338" y="1354"/>
              <a:ext cx="1412" cy="1340"/>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0" name="Oval 74">
              <a:extLst>
                <a:ext uri="{FF2B5EF4-FFF2-40B4-BE49-F238E27FC236}">
                  <a16:creationId xmlns:a16="http://schemas.microsoft.com/office/drawing/2014/main" id="{49110CEB-0557-4D62-9BBD-B247428EACBE}"/>
                </a:ext>
              </a:extLst>
            </p:cNvPr>
            <p:cNvSpPr>
              <a:spLocks noChangeArrowheads="1"/>
            </p:cNvSpPr>
            <p:nvPr/>
          </p:nvSpPr>
          <p:spPr bwMode="auto">
            <a:xfrm>
              <a:off x="4328" y="1344"/>
              <a:ext cx="1432" cy="1360"/>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1" name="Oval 75">
              <a:extLst>
                <a:ext uri="{FF2B5EF4-FFF2-40B4-BE49-F238E27FC236}">
                  <a16:creationId xmlns:a16="http://schemas.microsoft.com/office/drawing/2014/main" id="{DD06BB36-2FB6-4BE0-ADEA-3D4FA5EABCB8}"/>
                </a:ext>
              </a:extLst>
            </p:cNvPr>
            <p:cNvSpPr>
              <a:spLocks noChangeArrowheads="1"/>
            </p:cNvSpPr>
            <p:nvPr/>
          </p:nvSpPr>
          <p:spPr bwMode="auto">
            <a:xfrm>
              <a:off x="4497" y="1506"/>
              <a:ext cx="1094" cy="1036"/>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2" name="Oval 76">
              <a:extLst>
                <a:ext uri="{FF2B5EF4-FFF2-40B4-BE49-F238E27FC236}">
                  <a16:creationId xmlns:a16="http://schemas.microsoft.com/office/drawing/2014/main" id="{45AF9D14-C81D-4B22-865A-949CA169AF22}"/>
                </a:ext>
              </a:extLst>
            </p:cNvPr>
            <p:cNvSpPr>
              <a:spLocks noChangeArrowheads="1"/>
            </p:cNvSpPr>
            <p:nvPr/>
          </p:nvSpPr>
          <p:spPr bwMode="auto">
            <a:xfrm>
              <a:off x="4497" y="1506"/>
              <a:ext cx="1094" cy="1036"/>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3" name="Oval 77">
              <a:extLst>
                <a:ext uri="{FF2B5EF4-FFF2-40B4-BE49-F238E27FC236}">
                  <a16:creationId xmlns:a16="http://schemas.microsoft.com/office/drawing/2014/main" id="{0E0B90A8-804F-419C-AB96-AE42A9C46E2F}"/>
                </a:ext>
              </a:extLst>
            </p:cNvPr>
            <p:cNvSpPr>
              <a:spLocks noChangeArrowheads="1"/>
            </p:cNvSpPr>
            <p:nvPr/>
          </p:nvSpPr>
          <p:spPr bwMode="auto">
            <a:xfrm>
              <a:off x="4486" y="1495"/>
              <a:ext cx="1116" cy="1058"/>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4" name="Oval 78">
              <a:extLst>
                <a:ext uri="{FF2B5EF4-FFF2-40B4-BE49-F238E27FC236}">
                  <a16:creationId xmlns:a16="http://schemas.microsoft.com/office/drawing/2014/main" id="{AC9FC2D5-A025-4470-890A-F341E8E29569}"/>
                </a:ext>
              </a:extLst>
            </p:cNvPr>
            <p:cNvSpPr>
              <a:spLocks noChangeArrowheads="1"/>
            </p:cNvSpPr>
            <p:nvPr/>
          </p:nvSpPr>
          <p:spPr bwMode="auto">
            <a:xfrm>
              <a:off x="4655" y="1657"/>
              <a:ext cx="778" cy="734"/>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5" name="Oval 79">
              <a:extLst>
                <a:ext uri="{FF2B5EF4-FFF2-40B4-BE49-F238E27FC236}">
                  <a16:creationId xmlns:a16="http://schemas.microsoft.com/office/drawing/2014/main" id="{CB15C8E8-42B1-47DD-ABED-A05DAA1A54AB}"/>
                </a:ext>
              </a:extLst>
            </p:cNvPr>
            <p:cNvSpPr>
              <a:spLocks noChangeArrowheads="1"/>
            </p:cNvSpPr>
            <p:nvPr/>
          </p:nvSpPr>
          <p:spPr bwMode="auto">
            <a:xfrm>
              <a:off x="4655" y="1657"/>
              <a:ext cx="778" cy="734"/>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6" name="Oval 80">
              <a:extLst>
                <a:ext uri="{FF2B5EF4-FFF2-40B4-BE49-F238E27FC236}">
                  <a16:creationId xmlns:a16="http://schemas.microsoft.com/office/drawing/2014/main" id="{99B4B6BD-C525-47BC-9448-F17340AF0984}"/>
                </a:ext>
              </a:extLst>
            </p:cNvPr>
            <p:cNvSpPr>
              <a:spLocks noChangeArrowheads="1"/>
            </p:cNvSpPr>
            <p:nvPr/>
          </p:nvSpPr>
          <p:spPr bwMode="auto">
            <a:xfrm>
              <a:off x="4645" y="1646"/>
              <a:ext cx="798" cy="756"/>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7" name="Oval 81">
              <a:extLst>
                <a:ext uri="{FF2B5EF4-FFF2-40B4-BE49-F238E27FC236}">
                  <a16:creationId xmlns:a16="http://schemas.microsoft.com/office/drawing/2014/main" id="{3DDBD533-F64D-4755-8BC4-12954DCD396C}"/>
                </a:ext>
              </a:extLst>
            </p:cNvPr>
            <p:cNvSpPr>
              <a:spLocks noChangeArrowheads="1"/>
            </p:cNvSpPr>
            <p:nvPr/>
          </p:nvSpPr>
          <p:spPr bwMode="auto">
            <a:xfrm>
              <a:off x="4814" y="1808"/>
              <a:ext cx="460" cy="432"/>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8" name="Oval 82">
              <a:extLst>
                <a:ext uri="{FF2B5EF4-FFF2-40B4-BE49-F238E27FC236}">
                  <a16:creationId xmlns:a16="http://schemas.microsoft.com/office/drawing/2014/main" id="{176E7967-0DB2-4F86-ABBB-24686C13CDED}"/>
                </a:ext>
              </a:extLst>
            </p:cNvPr>
            <p:cNvSpPr>
              <a:spLocks noChangeArrowheads="1"/>
            </p:cNvSpPr>
            <p:nvPr/>
          </p:nvSpPr>
          <p:spPr bwMode="auto">
            <a:xfrm>
              <a:off x="4814" y="1808"/>
              <a:ext cx="460" cy="432"/>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59" name="Oval 83">
              <a:extLst>
                <a:ext uri="{FF2B5EF4-FFF2-40B4-BE49-F238E27FC236}">
                  <a16:creationId xmlns:a16="http://schemas.microsoft.com/office/drawing/2014/main" id="{F9C2B9ED-7204-4F69-9763-B4A186A9CB92}"/>
                </a:ext>
              </a:extLst>
            </p:cNvPr>
            <p:cNvSpPr>
              <a:spLocks noChangeArrowheads="1"/>
            </p:cNvSpPr>
            <p:nvPr/>
          </p:nvSpPr>
          <p:spPr bwMode="auto">
            <a:xfrm>
              <a:off x="4803" y="1798"/>
              <a:ext cx="482" cy="452"/>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60" name="Oval 84">
              <a:extLst>
                <a:ext uri="{FF2B5EF4-FFF2-40B4-BE49-F238E27FC236}">
                  <a16:creationId xmlns:a16="http://schemas.microsoft.com/office/drawing/2014/main" id="{92DCF0BF-AEE2-418C-A636-2B2DE7B952E1}"/>
                </a:ext>
              </a:extLst>
            </p:cNvPr>
            <p:cNvSpPr>
              <a:spLocks noChangeArrowheads="1"/>
            </p:cNvSpPr>
            <p:nvPr/>
          </p:nvSpPr>
          <p:spPr bwMode="auto">
            <a:xfrm>
              <a:off x="4979" y="1959"/>
              <a:ext cx="137" cy="130"/>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61" name="Oval 85">
              <a:extLst>
                <a:ext uri="{FF2B5EF4-FFF2-40B4-BE49-F238E27FC236}">
                  <a16:creationId xmlns:a16="http://schemas.microsoft.com/office/drawing/2014/main" id="{142F9EBF-698B-45EE-9E38-3C11F4D09FF1}"/>
                </a:ext>
              </a:extLst>
            </p:cNvPr>
            <p:cNvSpPr>
              <a:spLocks noChangeArrowheads="1"/>
            </p:cNvSpPr>
            <p:nvPr/>
          </p:nvSpPr>
          <p:spPr bwMode="auto">
            <a:xfrm>
              <a:off x="4979" y="1959"/>
              <a:ext cx="137" cy="130"/>
            </a:xfrm>
            <a:prstGeom prst="ellipse">
              <a:avLst/>
            </a:pr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8662" name="Oval 86">
              <a:extLst>
                <a:ext uri="{FF2B5EF4-FFF2-40B4-BE49-F238E27FC236}">
                  <a16:creationId xmlns:a16="http://schemas.microsoft.com/office/drawing/2014/main" id="{A2397E79-0DE2-44A1-A2EA-5759402C2C58}"/>
                </a:ext>
              </a:extLst>
            </p:cNvPr>
            <p:cNvSpPr>
              <a:spLocks noChangeArrowheads="1"/>
            </p:cNvSpPr>
            <p:nvPr/>
          </p:nvSpPr>
          <p:spPr bwMode="auto">
            <a:xfrm>
              <a:off x="4969" y="1949"/>
              <a:ext cx="157" cy="150"/>
            </a:xfrm>
            <a:prstGeom prst="ellipse">
              <a:avLst/>
            </a:prstGeom>
            <a:solidFill>
              <a:srgbClr val="CC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408663" name="Rectangle 87">
            <a:extLst>
              <a:ext uri="{FF2B5EF4-FFF2-40B4-BE49-F238E27FC236}">
                <a16:creationId xmlns:a16="http://schemas.microsoft.com/office/drawing/2014/main" id="{1F563433-EAF8-446E-8792-9AED4BFC5A38}"/>
              </a:ext>
            </a:extLst>
          </p:cNvPr>
          <p:cNvSpPr>
            <a:spLocks noChangeArrowheads="1"/>
          </p:cNvSpPr>
          <p:nvPr/>
        </p:nvSpPr>
        <p:spPr bwMode="auto">
          <a:xfrm>
            <a:off x="8870950" y="20462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64" name="Rectangle 88">
            <a:extLst>
              <a:ext uri="{FF2B5EF4-FFF2-40B4-BE49-F238E27FC236}">
                <a16:creationId xmlns:a16="http://schemas.microsoft.com/office/drawing/2014/main" id="{1E60DFA7-00B1-4922-A245-B25145AE520D}"/>
              </a:ext>
            </a:extLst>
          </p:cNvPr>
          <p:cNvSpPr>
            <a:spLocks noChangeArrowheads="1"/>
          </p:cNvSpPr>
          <p:nvPr/>
        </p:nvSpPr>
        <p:spPr bwMode="auto">
          <a:xfrm>
            <a:off x="8616950" y="22875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65" name="Rectangle 89">
            <a:extLst>
              <a:ext uri="{FF2B5EF4-FFF2-40B4-BE49-F238E27FC236}">
                <a16:creationId xmlns:a16="http://schemas.microsoft.com/office/drawing/2014/main" id="{39A3DCA9-CD4E-4932-BC82-5B96D84A3E02}"/>
              </a:ext>
            </a:extLst>
          </p:cNvPr>
          <p:cNvSpPr>
            <a:spLocks noChangeArrowheads="1"/>
          </p:cNvSpPr>
          <p:nvPr/>
        </p:nvSpPr>
        <p:spPr bwMode="auto">
          <a:xfrm>
            <a:off x="9594850" y="24780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66" name="Rectangle 90">
            <a:extLst>
              <a:ext uri="{FF2B5EF4-FFF2-40B4-BE49-F238E27FC236}">
                <a16:creationId xmlns:a16="http://schemas.microsoft.com/office/drawing/2014/main" id="{6CFCFC89-ABEF-4B0E-95F8-0D79DFDB6421}"/>
              </a:ext>
            </a:extLst>
          </p:cNvPr>
          <p:cNvSpPr>
            <a:spLocks noChangeArrowheads="1"/>
          </p:cNvSpPr>
          <p:nvPr/>
        </p:nvSpPr>
        <p:spPr bwMode="auto">
          <a:xfrm>
            <a:off x="9848850" y="30749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67" name="Rectangle 91">
            <a:extLst>
              <a:ext uri="{FF2B5EF4-FFF2-40B4-BE49-F238E27FC236}">
                <a16:creationId xmlns:a16="http://schemas.microsoft.com/office/drawing/2014/main" id="{7B654081-65A5-44B6-BDE5-D6BFE6ECE0F4}"/>
              </a:ext>
            </a:extLst>
          </p:cNvPr>
          <p:cNvSpPr>
            <a:spLocks noChangeArrowheads="1"/>
          </p:cNvSpPr>
          <p:nvPr/>
        </p:nvSpPr>
        <p:spPr bwMode="auto">
          <a:xfrm>
            <a:off x="8629650" y="34051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68" name="Rectangle 92">
            <a:extLst>
              <a:ext uri="{FF2B5EF4-FFF2-40B4-BE49-F238E27FC236}">
                <a16:creationId xmlns:a16="http://schemas.microsoft.com/office/drawing/2014/main" id="{D3F6BBE8-D80F-4F4D-827E-7B850F52B204}"/>
              </a:ext>
            </a:extLst>
          </p:cNvPr>
          <p:cNvSpPr>
            <a:spLocks noChangeArrowheads="1"/>
          </p:cNvSpPr>
          <p:nvPr/>
        </p:nvSpPr>
        <p:spPr bwMode="auto">
          <a:xfrm>
            <a:off x="8921750" y="25923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69" name="Rectangle 93">
            <a:extLst>
              <a:ext uri="{FF2B5EF4-FFF2-40B4-BE49-F238E27FC236}">
                <a16:creationId xmlns:a16="http://schemas.microsoft.com/office/drawing/2014/main" id="{4978A899-C2BD-4ED8-BF33-B442705B5D39}"/>
              </a:ext>
            </a:extLst>
          </p:cNvPr>
          <p:cNvSpPr>
            <a:spLocks noChangeArrowheads="1"/>
          </p:cNvSpPr>
          <p:nvPr/>
        </p:nvSpPr>
        <p:spPr bwMode="auto">
          <a:xfrm>
            <a:off x="8185150" y="28717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0" name="Rectangle 94">
            <a:extLst>
              <a:ext uri="{FF2B5EF4-FFF2-40B4-BE49-F238E27FC236}">
                <a16:creationId xmlns:a16="http://schemas.microsoft.com/office/drawing/2014/main" id="{0960275A-F83A-4B85-8E06-A69578F8C35E}"/>
              </a:ext>
            </a:extLst>
          </p:cNvPr>
          <p:cNvSpPr>
            <a:spLocks noChangeArrowheads="1"/>
          </p:cNvSpPr>
          <p:nvPr/>
        </p:nvSpPr>
        <p:spPr bwMode="auto">
          <a:xfrm>
            <a:off x="8940800" y="305593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1" name="Rectangle 95">
            <a:extLst>
              <a:ext uri="{FF2B5EF4-FFF2-40B4-BE49-F238E27FC236}">
                <a16:creationId xmlns:a16="http://schemas.microsoft.com/office/drawing/2014/main" id="{81377F60-90D1-43A0-B5B7-2F6026E1DCA8}"/>
              </a:ext>
            </a:extLst>
          </p:cNvPr>
          <p:cNvSpPr>
            <a:spLocks noChangeArrowheads="1"/>
          </p:cNvSpPr>
          <p:nvPr/>
        </p:nvSpPr>
        <p:spPr bwMode="auto">
          <a:xfrm>
            <a:off x="9047163" y="39004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2" name="Rectangle 96">
            <a:extLst>
              <a:ext uri="{FF2B5EF4-FFF2-40B4-BE49-F238E27FC236}">
                <a16:creationId xmlns:a16="http://schemas.microsoft.com/office/drawing/2014/main" id="{5EE15DFA-D02D-45FF-A3B3-42211CC2BA94}"/>
              </a:ext>
            </a:extLst>
          </p:cNvPr>
          <p:cNvSpPr>
            <a:spLocks noChangeArrowheads="1"/>
          </p:cNvSpPr>
          <p:nvPr/>
        </p:nvSpPr>
        <p:spPr bwMode="auto">
          <a:xfrm>
            <a:off x="9442450" y="34559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3" name="Rectangle 97">
            <a:extLst>
              <a:ext uri="{FF2B5EF4-FFF2-40B4-BE49-F238E27FC236}">
                <a16:creationId xmlns:a16="http://schemas.microsoft.com/office/drawing/2014/main" id="{253763DD-3B20-4CCF-A91B-8A799D6FA6D3}"/>
              </a:ext>
            </a:extLst>
          </p:cNvPr>
          <p:cNvSpPr>
            <a:spLocks noChangeArrowheads="1"/>
          </p:cNvSpPr>
          <p:nvPr/>
        </p:nvSpPr>
        <p:spPr bwMode="auto">
          <a:xfrm>
            <a:off x="8096250" y="33416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4" name="Rectangle 98">
            <a:extLst>
              <a:ext uri="{FF2B5EF4-FFF2-40B4-BE49-F238E27FC236}">
                <a16:creationId xmlns:a16="http://schemas.microsoft.com/office/drawing/2014/main" id="{55E7B5D1-8E35-411C-A1FF-814E77CCA384}"/>
              </a:ext>
            </a:extLst>
          </p:cNvPr>
          <p:cNvSpPr>
            <a:spLocks noChangeArrowheads="1"/>
          </p:cNvSpPr>
          <p:nvPr/>
        </p:nvSpPr>
        <p:spPr bwMode="auto">
          <a:xfrm>
            <a:off x="8451850" y="37226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5" name="Rectangle 99">
            <a:extLst>
              <a:ext uri="{FF2B5EF4-FFF2-40B4-BE49-F238E27FC236}">
                <a16:creationId xmlns:a16="http://schemas.microsoft.com/office/drawing/2014/main" id="{9FAED8F8-D4C7-4BDD-9797-E3A65E40B853}"/>
              </a:ext>
            </a:extLst>
          </p:cNvPr>
          <p:cNvSpPr>
            <a:spLocks noChangeArrowheads="1"/>
          </p:cNvSpPr>
          <p:nvPr/>
        </p:nvSpPr>
        <p:spPr bwMode="auto">
          <a:xfrm>
            <a:off x="9175750" y="23510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6" name="Rectangle 100">
            <a:extLst>
              <a:ext uri="{FF2B5EF4-FFF2-40B4-BE49-F238E27FC236}">
                <a16:creationId xmlns:a16="http://schemas.microsoft.com/office/drawing/2014/main" id="{CC13E163-E38C-442B-8492-D16AFF001EF7}"/>
              </a:ext>
            </a:extLst>
          </p:cNvPr>
          <p:cNvSpPr>
            <a:spLocks noChangeArrowheads="1"/>
          </p:cNvSpPr>
          <p:nvPr/>
        </p:nvSpPr>
        <p:spPr bwMode="auto">
          <a:xfrm>
            <a:off x="8108950" y="23256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7" name="Rectangle 101">
            <a:extLst>
              <a:ext uri="{FF2B5EF4-FFF2-40B4-BE49-F238E27FC236}">
                <a16:creationId xmlns:a16="http://schemas.microsoft.com/office/drawing/2014/main" id="{0B102AC3-DD67-42A0-A00F-5B7B96EEF61F}"/>
              </a:ext>
            </a:extLst>
          </p:cNvPr>
          <p:cNvSpPr>
            <a:spLocks noChangeArrowheads="1"/>
          </p:cNvSpPr>
          <p:nvPr/>
        </p:nvSpPr>
        <p:spPr bwMode="auto">
          <a:xfrm>
            <a:off x="9172575" y="2795588"/>
            <a:ext cx="171450" cy="266700"/>
          </a:xfrm>
          <a:prstGeom prst="rect">
            <a:avLst/>
          </a:prstGeom>
          <a:noFill/>
          <a:ln>
            <a:noFill/>
          </a:ln>
          <a:effectLst>
            <a:outerShdw dist="8980" dir="2700000" algn="ctr" rotWithShape="0">
              <a:schemeClr val="tx1"/>
            </a:outerShdw>
          </a:effectLst>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525" tIns="9525" rIns="9525" bIns="9525">
            <a:spAutoFit/>
          </a:bodyPr>
          <a:lstStyle>
            <a:lvl1pPr marL="177800" indent="-177800" algn="l">
              <a:spcBef>
                <a:spcPct val="0"/>
              </a:spcBef>
              <a:defRPr>
                <a:solidFill>
                  <a:schemeClr val="tx1"/>
                </a:solidFill>
                <a:latin typeface="Arial" panose="020B0604020202020204" pitchFamily="34" charset="0"/>
              </a:defRPr>
            </a:lvl1pPr>
            <a:lvl2pPr marL="520700" indent="-228600" algn="l">
              <a:spcBef>
                <a:spcPct val="0"/>
              </a:spcBef>
              <a:defRPr>
                <a:solidFill>
                  <a:schemeClr val="tx1"/>
                </a:solidFill>
                <a:latin typeface="Arial" panose="020B0604020202020204" pitchFamily="34" charset="0"/>
              </a:defRPr>
            </a:lvl2pPr>
            <a:lvl3pPr marL="3733800" indent="-228600" algn="l">
              <a:spcBef>
                <a:spcPct val="0"/>
              </a:spcBef>
              <a:defRPr>
                <a:solidFill>
                  <a:schemeClr val="tx1"/>
                </a:solidFill>
                <a:latin typeface="Arial" panose="020B0604020202020204" pitchFamily="34" charset="0"/>
              </a:defRPr>
            </a:lvl3pPr>
            <a:lvl4pPr marL="4076700" indent="-228600" algn="l">
              <a:spcBef>
                <a:spcPct val="0"/>
              </a:spcBef>
              <a:defRPr>
                <a:solidFill>
                  <a:schemeClr val="tx1"/>
                </a:solidFill>
                <a:latin typeface="Arial" panose="020B0604020202020204" pitchFamily="34" charset="0"/>
              </a:defRPr>
            </a:lvl4pPr>
            <a:lvl5pPr marL="4419600" indent="-228600" algn="l">
              <a:spcBef>
                <a:spcPct val="0"/>
              </a:spcBef>
              <a:defRPr>
                <a:solidFill>
                  <a:schemeClr val="tx1"/>
                </a:solidFill>
                <a:latin typeface="Arial" panose="020B0604020202020204" pitchFamily="34" charset="0"/>
              </a:defRPr>
            </a:lvl5pPr>
            <a:lvl6pPr marL="4876800" indent="-228600" fontAlgn="base">
              <a:spcBef>
                <a:spcPct val="0"/>
              </a:spcBef>
              <a:spcAft>
                <a:spcPct val="0"/>
              </a:spcAft>
              <a:defRPr>
                <a:solidFill>
                  <a:schemeClr val="tx1"/>
                </a:solidFill>
                <a:latin typeface="Arial" panose="020B0604020202020204" pitchFamily="34" charset="0"/>
              </a:defRPr>
            </a:lvl6pPr>
            <a:lvl7pPr marL="5334000" indent="-228600" fontAlgn="base">
              <a:spcBef>
                <a:spcPct val="0"/>
              </a:spcBef>
              <a:spcAft>
                <a:spcPct val="0"/>
              </a:spcAft>
              <a:defRPr>
                <a:solidFill>
                  <a:schemeClr val="tx1"/>
                </a:solidFill>
                <a:latin typeface="Arial" panose="020B0604020202020204" pitchFamily="34" charset="0"/>
              </a:defRPr>
            </a:lvl7pPr>
            <a:lvl8pPr marL="5791200" indent="-228600" fontAlgn="base">
              <a:spcBef>
                <a:spcPct val="0"/>
              </a:spcBef>
              <a:spcAft>
                <a:spcPct val="0"/>
              </a:spcAft>
              <a:defRPr>
                <a:solidFill>
                  <a:schemeClr val="tx1"/>
                </a:solidFill>
                <a:latin typeface="Arial" panose="020B0604020202020204" pitchFamily="34" charset="0"/>
              </a:defRPr>
            </a:lvl8pPr>
            <a:lvl9pPr marL="62484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spcAft>
                <a:spcPct val="20000"/>
              </a:spcAft>
            </a:pPr>
            <a:r>
              <a:rPr lang="en-US" altLang="fr-FR">
                <a:solidFill>
                  <a:srgbClr val="FFFFFF"/>
                </a:solidFill>
              </a:rPr>
              <a:t>X</a:t>
            </a:r>
          </a:p>
        </p:txBody>
      </p:sp>
      <p:sp>
        <p:nvSpPr>
          <p:cNvPr id="408678" name="Arc 102">
            <a:extLst>
              <a:ext uri="{FF2B5EF4-FFF2-40B4-BE49-F238E27FC236}">
                <a16:creationId xmlns:a16="http://schemas.microsoft.com/office/drawing/2014/main" id="{DF5AF1A3-1D4D-4AA7-B865-08480A3CEF17}"/>
              </a:ext>
            </a:extLst>
          </p:cNvPr>
          <p:cNvSpPr>
            <a:spLocks/>
          </p:cNvSpPr>
          <p:nvPr/>
        </p:nvSpPr>
        <p:spPr bwMode="auto">
          <a:xfrm rot="4816241">
            <a:off x="3427413" y="4319588"/>
            <a:ext cx="1206500" cy="1149350"/>
          </a:xfrm>
          <a:custGeom>
            <a:avLst/>
            <a:gdLst>
              <a:gd name="G0" fmla="+- 4108 0 0"/>
              <a:gd name="G1" fmla="+- 1353 0 0"/>
              <a:gd name="G2" fmla="+- 21600 0 0"/>
              <a:gd name="T0" fmla="*/ 25666 w 25708"/>
              <a:gd name="T1" fmla="*/ 0 h 22953"/>
              <a:gd name="T2" fmla="*/ 0 w 25708"/>
              <a:gd name="T3" fmla="*/ 22559 h 22953"/>
              <a:gd name="T4" fmla="*/ 4108 w 25708"/>
              <a:gd name="T5" fmla="*/ 1353 h 22953"/>
            </a:gdLst>
            <a:ahLst/>
            <a:cxnLst>
              <a:cxn ang="0">
                <a:pos x="T0" y="T1"/>
              </a:cxn>
              <a:cxn ang="0">
                <a:pos x="T2" y="T3"/>
              </a:cxn>
              <a:cxn ang="0">
                <a:pos x="T4" y="T5"/>
              </a:cxn>
            </a:cxnLst>
            <a:rect l="0" t="0" r="r" b="b"/>
            <a:pathLst>
              <a:path w="25708" h="22953" fill="none" extrusionOk="0">
                <a:moveTo>
                  <a:pt x="25665" y="0"/>
                </a:moveTo>
                <a:cubicBezTo>
                  <a:pt x="25693" y="450"/>
                  <a:pt x="25708" y="901"/>
                  <a:pt x="25708" y="1353"/>
                </a:cubicBezTo>
                <a:cubicBezTo>
                  <a:pt x="25708" y="13282"/>
                  <a:pt x="16037" y="22953"/>
                  <a:pt x="4108" y="22953"/>
                </a:cubicBezTo>
                <a:cubicBezTo>
                  <a:pt x="2729" y="22953"/>
                  <a:pt x="1353" y="22820"/>
                  <a:pt x="0" y="22558"/>
                </a:cubicBezTo>
              </a:path>
              <a:path w="25708" h="22953" stroke="0" extrusionOk="0">
                <a:moveTo>
                  <a:pt x="25665" y="0"/>
                </a:moveTo>
                <a:cubicBezTo>
                  <a:pt x="25693" y="450"/>
                  <a:pt x="25708" y="901"/>
                  <a:pt x="25708" y="1353"/>
                </a:cubicBezTo>
                <a:cubicBezTo>
                  <a:pt x="25708" y="13282"/>
                  <a:pt x="16037" y="22953"/>
                  <a:pt x="4108" y="22953"/>
                </a:cubicBezTo>
                <a:cubicBezTo>
                  <a:pt x="2729" y="22953"/>
                  <a:pt x="1353" y="22820"/>
                  <a:pt x="0" y="22558"/>
                </a:cubicBezTo>
                <a:lnTo>
                  <a:pt x="4108" y="1353"/>
                </a:lnTo>
                <a:close/>
              </a:path>
            </a:pathLst>
          </a:custGeom>
          <a:noFill/>
          <a:ln w="28575"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spcBef>
                <a:spcPct val="0"/>
              </a:spcBef>
            </a:pPr>
            <a:endParaRPr lang="fr-FR" altLang="fr-FR" sz="2400">
              <a:latin typeface="Times New Roman" panose="02020603050405020304" pitchFamily="18" charset="0"/>
            </a:endParaRPr>
          </a:p>
        </p:txBody>
      </p:sp>
      <p:sp>
        <p:nvSpPr>
          <p:cNvPr id="408679" name="Rectangle 103">
            <a:extLst>
              <a:ext uri="{FF2B5EF4-FFF2-40B4-BE49-F238E27FC236}">
                <a16:creationId xmlns:a16="http://schemas.microsoft.com/office/drawing/2014/main" id="{7E7FDD4D-8927-439B-9A50-B3996814F594}"/>
              </a:ext>
            </a:extLst>
          </p:cNvPr>
          <p:cNvSpPr>
            <a:spLocks noGrp="1" noChangeArrowheads="1"/>
          </p:cNvSpPr>
          <p:nvPr>
            <p:ph type="title"/>
          </p:nvPr>
        </p:nvSpPr>
        <p:spPr>
          <a:xfrm>
            <a:off x="1685385" y="361332"/>
            <a:ext cx="8554531" cy="640080"/>
          </a:xfrm>
        </p:spPr>
        <p:txBody>
          <a:bodyPr>
            <a:normAutofit/>
          </a:bodyPr>
          <a:lstStyle/>
          <a:p>
            <a:r>
              <a:rPr lang="fr-FR" altLang="fr-FR" dirty="0"/>
              <a:t>Six Sigma met le focus sur l’élimination de la variation</a:t>
            </a:r>
          </a:p>
        </p:txBody>
      </p:sp>
      <p:sp>
        <p:nvSpPr>
          <p:cNvPr id="2" name="Ellipse 1">
            <a:extLst>
              <a:ext uri="{FF2B5EF4-FFF2-40B4-BE49-F238E27FC236}">
                <a16:creationId xmlns:a16="http://schemas.microsoft.com/office/drawing/2014/main" id="{48FD9F5C-F078-419B-B4CD-0AB534772757}"/>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C7C34A82-1AD9-42E4-A6B4-BB99E83231F6}"/>
              </a:ext>
            </a:extLst>
          </p:cNvPr>
          <p:cNvPicPr>
            <a:picLocks noChangeAspect="1" noChangeArrowheads="1"/>
          </p:cNvPicPr>
          <p:nvPr/>
        </p:nvPicPr>
        <p:blipFill>
          <a:blip r:embed="rId3"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a:extLst>
              <a:ext uri="{FF2B5EF4-FFF2-40B4-BE49-F238E27FC236}">
                <a16:creationId xmlns:a16="http://schemas.microsoft.com/office/drawing/2014/main" id="{22D2F7B8-B48A-49C4-8E83-CB75844CA9AD}"/>
              </a:ext>
            </a:extLst>
          </p:cNvPr>
          <p:cNvSpPr>
            <a:spLocks noChangeArrowheads="1"/>
          </p:cNvSpPr>
          <p:nvPr/>
        </p:nvSpPr>
        <p:spPr bwMode="auto">
          <a:xfrm>
            <a:off x="2424114" y="1628775"/>
            <a:ext cx="7666037"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solidFill>
                  <a:schemeClr val="tx2"/>
                </a:solidFill>
              </a:rPr>
              <a:t>Quoi :</a:t>
            </a:r>
            <a:r>
              <a:rPr lang="fr-FR" altLang="fr-FR"/>
              <a:t> 	méthodologie de progrès continu structurée en 5 	phases (DMAIC)  </a:t>
            </a:r>
          </a:p>
        </p:txBody>
      </p:sp>
      <p:sp>
        <p:nvSpPr>
          <p:cNvPr id="410628" name="Rectangle 4">
            <a:extLst>
              <a:ext uri="{FF2B5EF4-FFF2-40B4-BE49-F238E27FC236}">
                <a16:creationId xmlns:a16="http://schemas.microsoft.com/office/drawing/2014/main" id="{D2F6F679-72F2-4901-8036-0E45090E8F57}"/>
              </a:ext>
            </a:extLst>
          </p:cNvPr>
          <p:cNvSpPr>
            <a:spLocks noChangeArrowheads="1"/>
          </p:cNvSpPr>
          <p:nvPr/>
        </p:nvSpPr>
        <p:spPr bwMode="auto">
          <a:xfrm>
            <a:off x="2424114" y="5260975"/>
            <a:ext cx="69246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dirty="0">
                <a:solidFill>
                  <a:schemeClr val="tx2"/>
                </a:solidFill>
              </a:rPr>
              <a:t>Où :</a:t>
            </a:r>
            <a:r>
              <a:rPr lang="fr-FR" altLang="fr-FR" dirty="0"/>
              <a:t> 	Lean Six Sigma s’applique à des processus 	de fabrication mais aussi des  processus administratifs ou d’Ingénierie.</a:t>
            </a:r>
          </a:p>
        </p:txBody>
      </p:sp>
      <p:sp>
        <p:nvSpPr>
          <p:cNvPr id="410629" name="Rectangle 5">
            <a:extLst>
              <a:ext uri="{FF2B5EF4-FFF2-40B4-BE49-F238E27FC236}">
                <a16:creationId xmlns:a16="http://schemas.microsoft.com/office/drawing/2014/main" id="{76DCF944-81A7-475E-A44A-F33F2C0CE96C}"/>
              </a:ext>
            </a:extLst>
          </p:cNvPr>
          <p:cNvSpPr>
            <a:spLocks noChangeArrowheads="1"/>
          </p:cNvSpPr>
          <p:nvPr/>
        </p:nvSpPr>
        <p:spPr bwMode="auto">
          <a:xfrm>
            <a:off x="2424114" y="3933826"/>
            <a:ext cx="7489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solidFill>
                  <a:schemeClr val="tx2"/>
                </a:solidFill>
              </a:rPr>
              <a:t>Comment :</a:t>
            </a:r>
            <a:r>
              <a:rPr lang="fr-FR" altLang="fr-FR"/>
              <a:t>	par la maîtrise des processus			par l’élimination des gaspillages			par l’amélioration des flux de production		</a:t>
            </a:r>
            <a:r>
              <a:rPr lang="fr-FR" altLang="fr-FR">
                <a:hlinkClick r:id="rId3" action="ppaction://hlinksldjump"/>
              </a:rPr>
              <a:t>par une gestion de projet efficace</a:t>
            </a:r>
            <a:endParaRPr lang="fr-FR" altLang="fr-FR"/>
          </a:p>
        </p:txBody>
      </p:sp>
      <p:sp>
        <p:nvSpPr>
          <p:cNvPr id="410631" name="Rectangle 7">
            <a:extLst>
              <a:ext uri="{FF2B5EF4-FFF2-40B4-BE49-F238E27FC236}">
                <a16:creationId xmlns:a16="http://schemas.microsoft.com/office/drawing/2014/main" id="{EB75A104-B0EC-4D56-85AF-D710F3C29081}"/>
              </a:ext>
            </a:extLst>
          </p:cNvPr>
          <p:cNvSpPr>
            <a:spLocks noChangeArrowheads="1"/>
          </p:cNvSpPr>
          <p:nvPr/>
        </p:nvSpPr>
        <p:spPr bwMode="auto">
          <a:xfrm>
            <a:off x="2279651" y="2338389"/>
            <a:ext cx="7993063" cy="139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0"/>
              </a:spcBef>
              <a:tabLst>
                <a:tab pos="1882775" algn="l"/>
              </a:tabLst>
              <a:defRPr>
                <a:solidFill>
                  <a:schemeClr val="tx1"/>
                </a:solidFill>
                <a:latin typeface="Arial" panose="020B0604020202020204" pitchFamily="34" charset="0"/>
              </a:defRPr>
            </a:lvl1pPr>
            <a:lvl2pPr algn="l">
              <a:spcBef>
                <a:spcPct val="0"/>
              </a:spcBef>
              <a:tabLst>
                <a:tab pos="1882775" algn="l"/>
              </a:tabLst>
              <a:defRPr>
                <a:solidFill>
                  <a:schemeClr val="tx1"/>
                </a:solidFill>
                <a:latin typeface="Arial" panose="020B0604020202020204" pitchFamily="34" charset="0"/>
              </a:defRPr>
            </a:lvl2pPr>
            <a:lvl3pPr algn="l">
              <a:spcBef>
                <a:spcPct val="0"/>
              </a:spcBef>
              <a:tabLst>
                <a:tab pos="1882775" algn="l"/>
              </a:tabLst>
              <a:defRPr>
                <a:solidFill>
                  <a:schemeClr val="tx1"/>
                </a:solidFill>
                <a:latin typeface="Arial" panose="020B0604020202020204" pitchFamily="34" charset="0"/>
              </a:defRPr>
            </a:lvl3pPr>
            <a:lvl4pPr algn="l">
              <a:spcBef>
                <a:spcPct val="0"/>
              </a:spcBef>
              <a:tabLst>
                <a:tab pos="1882775" algn="l"/>
              </a:tabLst>
              <a:defRPr>
                <a:solidFill>
                  <a:schemeClr val="tx1"/>
                </a:solidFill>
                <a:latin typeface="Arial" panose="020B0604020202020204" pitchFamily="34" charset="0"/>
              </a:defRPr>
            </a:lvl4pPr>
            <a:lvl5pPr algn="l">
              <a:spcBef>
                <a:spcPct val="0"/>
              </a:spcBef>
              <a:tabLst>
                <a:tab pos="1882775" algn="l"/>
              </a:tabLst>
              <a:defRPr>
                <a:solidFill>
                  <a:schemeClr val="tx1"/>
                </a:solidFill>
                <a:latin typeface="Arial" panose="020B0604020202020204" pitchFamily="34" charset="0"/>
              </a:defRPr>
            </a:lvl5pPr>
            <a:lvl6pPr fontAlgn="base">
              <a:spcBef>
                <a:spcPct val="0"/>
              </a:spcBef>
              <a:spcAft>
                <a:spcPct val="0"/>
              </a:spcAft>
              <a:tabLst>
                <a:tab pos="1882775" algn="l"/>
              </a:tabLst>
              <a:defRPr>
                <a:solidFill>
                  <a:schemeClr val="tx1"/>
                </a:solidFill>
                <a:latin typeface="Arial" panose="020B0604020202020204" pitchFamily="34" charset="0"/>
              </a:defRPr>
            </a:lvl6pPr>
            <a:lvl7pPr fontAlgn="base">
              <a:spcBef>
                <a:spcPct val="0"/>
              </a:spcBef>
              <a:spcAft>
                <a:spcPct val="0"/>
              </a:spcAft>
              <a:tabLst>
                <a:tab pos="1882775" algn="l"/>
              </a:tabLst>
              <a:defRPr>
                <a:solidFill>
                  <a:schemeClr val="tx1"/>
                </a:solidFill>
                <a:latin typeface="Arial" panose="020B0604020202020204" pitchFamily="34" charset="0"/>
              </a:defRPr>
            </a:lvl7pPr>
            <a:lvl8pPr fontAlgn="base">
              <a:spcBef>
                <a:spcPct val="0"/>
              </a:spcBef>
              <a:spcAft>
                <a:spcPct val="0"/>
              </a:spcAft>
              <a:tabLst>
                <a:tab pos="1882775" algn="l"/>
              </a:tabLst>
              <a:defRPr>
                <a:solidFill>
                  <a:schemeClr val="tx1"/>
                </a:solidFill>
                <a:latin typeface="Arial" panose="020B0604020202020204" pitchFamily="34" charset="0"/>
              </a:defRPr>
            </a:lvl8pPr>
            <a:lvl9pPr fontAlgn="base">
              <a:spcBef>
                <a:spcPct val="0"/>
              </a:spcBef>
              <a:spcAft>
                <a:spcPct val="0"/>
              </a:spcAft>
              <a:tabLst>
                <a:tab pos="1882775" algn="l"/>
              </a:tabLst>
              <a:defRPr>
                <a:solidFill>
                  <a:schemeClr val="tx1"/>
                </a:solidFill>
                <a:latin typeface="Arial" panose="020B0604020202020204" pitchFamily="34" charset="0"/>
              </a:defRPr>
            </a:lvl9pPr>
          </a:lstStyle>
          <a:p>
            <a:pPr>
              <a:spcBef>
                <a:spcPct val="50000"/>
              </a:spcBef>
              <a:spcAft>
                <a:spcPts val="500"/>
              </a:spcAft>
            </a:pPr>
            <a:r>
              <a:rPr lang="fr-FR" altLang="fr-FR">
                <a:solidFill>
                  <a:schemeClr val="tx2"/>
                </a:solidFill>
              </a:rPr>
              <a:t>Pour quoi faire :</a:t>
            </a:r>
            <a:r>
              <a:rPr lang="fr-FR" altLang="fr-FR"/>
              <a:t> 	Travailler mieux en réduisant la variabilité et en	éliminant les non conformités</a:t>
            </a:r>
          </a:p>
          <a:p>
            <a:pPr>
              <a:spcBef>
                <a:spcPct val="50000"/>
              </a:spcBef>
              <a:spcAft>
                <a:spcPts val="500"/>
              </a:spcAft>
            </a:pPr>
            <a:r>
              <a:rPr lang="fr-FR" altLang="fr-FR"/>
              <a:t>                              Travailler plus vite en améliorant la performance 	des 	opérations et en réduisant les délais de traversée </a:t>
            </a:r>
          </a:p>
        </p:txBody>
      </p:sp>
      <p:sp>
        <p:nvSpPr>
          <p:cNvPr id="2" name="Ellipse 1">
            <a:extLst>
              <a:ext uri="{FF2B5EF4-FFF2-40B4-BE49-F238E27FC236}">
                <a16:creationId xmlns:a16="http://schemas.microsoft.com/office/drawing/2014/main" id="{D916A0B4-751A-467B-9119-AFC371610B28}"/>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sp>
        <p:nvSpPr>
          <p:cNvPr id="11" name="ZoneTexte 10">
            <a:extLst>
              <a:ext uri="{FF2B5EF4-FFF2-40B4-BE49-F238E27FC236}">
                <a16:creationId xmlns:a16="http://schemas.microsoft.com/office/drawing/2014/main" id="{CDAFADBA-9908-493A-A61B-91665669E049}"/>
              </a:ext>
            </a:extLst>
          </p:cNvPr>
          <p:cNvSpPr txBox="1"/>
          <p:nvPr/>
        </p:nvSpPr>
        <p:spPr>
          <a:xfrm>
            <a:off x="2355041" y="593789"/>
            <a:ext cx="6097022" cy="362728"/>
          </a:xfrm>
          <a:prstGeom prst="rect">
            <a:avLst/>
          </a:prstGeom>
          <a:noFill/>
        </p:spPr>
        <p:txBody>
          <a:bodyPr wrap="square">
            <a:spAutoFit/>
          </a:bodyPr>
          <a:lstStyle/>
          <a:p>
            <a:pPr eaLnBrk="0" hangingPunct="0">
              <a:lnSpc>
                <a:spcPct val="105000"/>
              </a:lnSpc>
              <a:spcBef>
                <a:spcPct val="40000"/>
              </a:spcBef>
              <a:buClr>
                <a:srgbClr val="FFA139"/>
              </a:buClr>
            </a:pPr>
            <a:r>
              <a:rPr lang="fr-FR" altLang="fr-FR" sz="1800" i="1" dirty="0">
                <a:solidFill>
                  <a:srgbClr val="CC0000"/>
                </a:solidFill>
              </a:rPr>
              <a:t>Qu’est ce que le Lean Six Sigma?</a:t>
            </a:r>
          </a:p>
        </p:txBody>
      </p:sp>
      <p:pic>
        <p:nvPicPr>
          <p:cNvPr id="3" name="Image 2" descr="epsi-logo-cmjn">
            <a:extLst>
              <a:ext uri="{FF2B5EF4-FFF2-40B4-BE49-F238E27FC236}">
                <a16:creationId xmlns:a16="http://schemas.microsoft.com/office/drawing/2014/main" id="{414681E8-526D-4BF4-B476-291A9D324426}"/>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834" name="Group 114">
            <a:extLst>
              <a:ext uri="{FF2B5EF4-FFF2-40B4-BE49-F238E27FC236}">
                <a16:creationId xmlns:a16="http://schemas.microsoft.com/office/drawing/2014/main" id="{93DF8CD0-47D7-4E60-8E37-4C7C90294409}"/>
              </a:ext>
            </a:extLst>
          </p:cNvPr>
          <p:cNvGrpSpPr>
            <a:grpSpLocks/>
          </p:cNvGrpSpPr>
          <p:nvPr/>
        </p:nvGrpSpPr>
        <p:grpSpPr bwMode="auto">
          <a:xfrm>
            <a:off x="1989138" y="1276741"/>
            <a:ext cx="8210550" cy="5326062"/>
            <a:chOff x="293" y="437"/>
            <a:chExt cx="5172" cy="3355"/>
          </a:xfrm>
        </p:grpSpPr>
        <p:grpSp>
          <p:nvGrpSpPr>
            <p:cNvPr id="414833" name="Group 113">
              <a:extLst>
                <a:ext uri="{FF2B5EF4-FFF2-40B4-BE49-F238E27FC236}">
                  <a16:creationId xmlns:a16="http://schemas.microsoft.com/office/drawing/2014/main" id="{46E36A2D-F726-4F98-AF48-75DC849D478F}"/>
                </a:ext>
              </a:extLst>
            </p:cNvPr>
            <p:cNvGrpSpPr>
              <a:grpSpLocks/>
            </p:cNvGrpSpPr>
            <p:nvPr/>
          </p:nvGrpSpPr>
          <p:grpSpPr bwMode="auto">
            <a:xfrm>
              <a:off x="293" y="1661"/>
              <a:ext cx="5172" cy="2131"/>
              <a:chOff x="293" y="1661"/>
              <a:chExt cx="5172" cy="2131"/>
            </a:xfrm>
          </p:grpSpPr>
          <p:grpSp>
            <p:nvGrpSpPr>
              <p:cNvPr id="414776" name="Group 56">
                <a:extLst>
                  <a:ext uri="{FF2B5EF4-FFF2-40B4-BE49-F238E27FC236}">
                    <a16:creationId xmlns:a16="http://schemas.microsoft.com/office/drawing/2014/main" id="{92DE1129-35C2-4C54-B0DF-E835B917DD86}"/>
                  </a:ext>
                </a:extLst>
              </p:cNvPr>
              <p:cNvGrpSpPr>
                <a:grpSpLocks/>
              </p:cNvGrpSpPr>
              <p:nvPr/>
            </p:nvGrpSpPr>
            <p:grpSpPr bwMode="auto">
              <a:xfrm>
                <a:off x="1973" y="1706"/>
                <a:ext cx="1679" cy="2086"/>
                <a:chOff x="2210" y="1551"/>
                <a:chExt cx="1679" cy="2086"/>
              </a:xfrm>
            </p:grpSpPr>
            <p:sp>
              <p:nvSpPr>
                <p:cNvPr id="414777" name="Text Box 57">
                  <a:extLst>
                    <a:ext uri="{FF2B5EF4-FFF2-40B4-BE49-F238E27FC236}">
                      <a16:creationId xmlns:a16="http://schemas.microsoft.com/office/drawing/2014/main" id="{FB1DFD7B-1769-4997-B044-83BED5D0BE4B}"/>
                    </a:ext>
                  </a:extLst>
                </p:cNvPr>
                <p:cNvSpPr txBox="1">
                  <a:spLocks noChangeArrowheads="1"/>
                </p:cNvSpPr>
                <p:nvPr/>
              </p:nvSpPr>
              <p:spPr bwMode="auto">
                <a:xfrm>
                  <a:off x="2253" y="1918"/>
                  <a:ext cx="1626" cy="1719"/>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fr-FR" altLang="fr-FR" sz="1600">
                      <a:solidFill>
                        <a:schemeClr val="bg1"/>
                      </a:solidFill>
                      <a:cs typeface="Arial" panose="020B0604020202020204" pitchFamily="34" charset="0"/>
                    </a:rPr>
                    <a:t>Réduire les Coûts</a:t>
                  </a:r>
                </a:p>
                <a:p>
                  <a:pPr algn="ctr">
                    <a:spcBef>
                      <a:spcPct val="0"/>
                    </a:spcBef>
                  </a:pPr>
                  <a:r>
                    <a:rPr lang="fr-FR" altLang="fr-FR" sz="1600">
                      <a:solidFill>
                        <a:schemeClr val="bg1"/>
                      </a:solidFill>
                      <a:cs typeface="Arial" panose="020B0604020202020204" pitchFamily="34" charset="0"/>
                    </a:rPr>
                    <a:t>Améliorer la qualité</a:t>
                  </a:r>
                </a:p>
                <a:p>
                  <a:pPr algn="ctr">
                    <a:spcBef>
                      <a:spcPct val="0"/>
                    </a:spcBef>
                  </a:pPr>
                  <a:r>
                    <a:rPr lang="fr-FR" altLang="fr-FR" sz="1600">
                      <a:solidFill>
                        <a:schemeClr val="bg1"/>
                      </a:solidFill>
                      <a:cs typeface="Arial" panose="020B0604020202020204" pitchFamily="34" charset="0"/>
                    </a:rPr>
                    <a:t>Livrer a temps</a:t>
                  </a:r>
                </a:p>
                <a:p>
                  <a:pPr algn="ctr">
                    <a:spcBef>
                      <a:spcPct val="0"/>
                    </a:spcBef>
                  </a:pPr>
                  <a:r>
                    <a:rPr lang="fr-FR" altLang="fr-FR" sz="1600">
                      <a:solidFill>
                        <a:schemeClr val="bg1"/>
                      </a:solidFill>
                      <a:cs typeface="Arial" panose="020B0604020202020204" pitchFamily="34" charset="0"/>
                    </a:rPr>
                    <a:t>Eliminer les variations</a:t>
                  </a:r>
                </a:p>
                <a:p>
                  <a:pPr algn="ctr">
                    <a:spcBef>
                      <a:spcPct val="0"/>
                    </a:spcBef>
                  </a:pPr>
                  <a:r>
                    <a:rPr lang="fr-FR" altLang="fr-FR" sz="1600">
                      <a:solidFill>
                        <a:schemeClr val="bg1"/>
                      </a:solidFill>
                      <a:cs typeface="Arial" panose="020B0604020202020204" pitchFamily="34" charset="0"/>
                    </a:rPr>
                    <a:t>Eliminer les gaspillages</a:t>
                  </a:r>
                </a:p>
                <a:p>
                  <a:pPr algn="ctr">
                    <a:spcBef>
                      <a:spcPct val="0"/>
                    </a:spcBef>
                  </a:pPr>
                  <a:r>
                    <a:rPr lang="fr-FR" altLang="fr-FR" sz="1600">
                      <a:solidFill>
                        <a:schemeClr val="bg1"/>
                      </a:solidFill>
                      <a:cs typeface="Arial" panose="020B0604020202020204" pitchFamily="34" charset="0"/>
                    </a:rPr>
                    <a:t>Impliquer les gens</a:t>
                  </a:r>
                </a:p>
                <a:p>
                  <a:pPr algn="ctr">
                    <a:spcBef>
                      <a:spcPct val="0"/>
                    </a:spcBef>
                  </a:pPr>
                  <a:r>
                    <a:rPr lang="fr-FR" altLang="fr-FR" sz="1600">
                      <a:solidFill>
                        <a:schemeClr val="bg1"/>
                      </a:solidFill>
                      <a:cs typeface="Arial" panose="020B0604020202020204" pitchFamily="34" charset="0"/>
                    </a:rPr>
                    <a:t>Résoudre les problèmes</a:t>
                  </a:r>
                </a:p>
                <a:p>
                  <a:pPr algn="ctr">
                    <a:spcBef>
                      <a:spcPct val="0"/>
                    </a:spcBef>
                  </a:pPr>
                  <a:r>
                    <a:rPr lang="fr-FR" altLang="fr-FR" sz="1600">
                      <a:solidFill>
                        <a:schemeClr val="bg1"/>
                      </a:solidFill>
                      <a:cs typeface="Arial" panose="020B0604020202020204" pitchFamily="34" charset="0"/>
                    </a:rPr>
                    <a:t>Prévenir les problèmes</a:t>
                  </a:r>
                </a:p>
                <a:p>
                  <a:pPr algn="ctr">
                    <a:spcBef>
                      <a:spcPct val="0"/>
                    </a:spcBef>
                  </a:pPr>
                  <a:r>
                    <a:rPr lang="fr-FR" altLang="fr-FR" sz="1600">
                      <a:solidFill>
                        <a:schemeClr val="bg1"/>
                      </a:solidFill>
                      <a:cs typeface="Arial" panose="020B0604020202020204" pitchFamily="34" charset="0"/>
                    </a:rPr>
                    <a:t>Eduquer</a:t>
                  </a:r>
                </a:p>
                <a:p>
                  <a:pPr algn="ctr">
                    <a:spcBef>
                      <a:spcPct val="0"/>
                    </a:spcBef>
                  </a:pPr>
                  <a:r>
                    <a:rPr lang="fr-FR" altLang="fr-FR" sz="1600">
                      <a:solidFill>
                        <a:schemeClr val="bg1"/>
                      </a:solidFill>
                      <a:cs typeface="Arial" panose="020B0604020202020204" pitchFamily="34" charset="0"/>
                    </a:rPr>
                    <a:t>Amélioration continue</a:t>
                  </a:r>
                </a:p>
                <a:p>
                  <a:pPr algn="ctr">
                    <a:spcBef>
                      <a:spcPct val="0"/>
                    </a:spcBef>
                  </a:pPr>
                  <a:endParaRPr lang="fr-FR" altLang="fr-FR" sz="1200">
                    <a:solidFill>
                      <a:schemeClr val="bg1"/>
                    </a:solidFill>
                    <a:cs typeface="Arial" panose="020B0604020202020204" pitchFamily="34" charset="0"/>
                  </a:endParaRPr>
                </a:p>
              </p:txBody>
            </p:sp>
            <p:sp>
              <p:nvSpPr>
                <p:cNvPr id="414778" name="Text Box 58">
                  <a:extLst>
                    <a:ext uri="{FF2B5EF4-FFF2-40B4-BE49-F238E27FC236}">
                      <a16:creationId xmlns:a16="http://schemas.microsoft.com/office/drawing/2014/main" id="{D5005E70-8EB5-46C5-9588-D75E2E86898C}"/>
                    </a:ext>
                  </a:extLst>
                </p:cNvPr>
                <p:cNvSpPr txBox="1">
                  <a:spLocks noChangeArrowheads="1"/>
                </p:cNvSpPr>
                <p:nvPr/>
              </p:nvSpPr>
              <p:spPr bwMode="auto">
                <a:xfrm>
                  <a:off x="2210" y="1551"/>
                  <a:ext cx="167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endParaRPr lang="fr-FR" altLang="fr-FR" sz="1000">
                    <a:cs typeface="Arial" panose="020B0604020202020204" pitchFamily="34" charset="0"/>
                  </a:endParaRPr>
                </a:p>
                <a:p>
                  <a:pPr algn="l">
                    <a:spcBef>
                      <a:spcPct val="0"/>
                    </a:spcBef>
                  </a:pPr>
                  <a:r>
                    <a:rPr lang="fr-FR" altLang="fr-FR" sz="2000">
                      <a:cs typeface="Arial" panose="020B0604020202020204" pitchFamily="34" charset="0"/>
                    </a:rPr>
                    <a:t>Objectifs communs</a:t>
                  </a:r>
                </a:p>
              </p:txBody>
            </p:sp>
          </p:grpSp>
          <p:grpSp>
            <p:nvGrpSpPr>
              <p:cNvPr id="414781" name="Group 61">
                <a:extLst>
                  <a:ext uri="{FF2B5EF4-FFF2-40B4-BE49-F238E27FC236}">
                    <a16:creationId xmlns:a16="http://schemas.microsoft.com/office/drawing/2014/main" id="{3D3E16CA-9960-4DAC-A4C5-BD2C9E9A1B6C}"/>
                  </a:ext>
                </a:extLst>
              </p:cNvPr>
              <p:cNvGrpSpPr>
                <a:grpSpLocks/>
              </p:cNvGrpSpPr>
              <p:nvPr/>
            </p:nvGrpSpPr>
            <p:grpSpPr bwMode="auto">
              <a:xfrm>
                <a:off x="3770" y="1706"/>
                <a:ext cx="1695" cy="1926"/>
                <a:chOff x="3893" y="1551"/>
                <a:chExt cx="1831" cy="1926"/>
              </a:xfrm>
            </p:grpSpPr>
            <p:sp>
              <p:nvSpPr>
                <p:cNvPr id="414782" name="Text Box 62">
                  <a:extLst>
                    <a:ext uri="{FF2B5EF4-FFF2-40B4-BE49-F238E27FC236}">
                      <a16:creationId xmlns:a16="http://schemas.microsoft.com/office/drawing/2014/main" id="{6CEF79F5-8A73-4845-9A03-B9B4E6320474}"/>
                    </a:ext>
                  </a:extLst>
                </p:cNvPr>
                <p:cNvSpPr txBox="1">
                  <a:spLocks noChangeArrowheads="1"/>
                </p:cNvSpPr>
                <p:nvPr/>
              </p:nvSpPr>
              <p:spPr bwMode="auto">
                <a:xfrm>
                  <a:off x="3893" y="1918"/>
                  <a:ext cx="1799" cy="1559"/>
                </a:xfrm>
                <a:prstGeom prst="rect">
                  <a:avLst/>
                </a:prstGeom>
                <a:solidFill>
                  <a:srgbClr val="CCECFF"/>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a:solidFill>
                        <a:schemeClr val="tx1"/>
                      </a:solidFill>
                      <a:latin typeface="Arial" panose="020B0604020202020204" pitchFamily="34" charset="0"/>
                    </a:defRPr>
                  </a:lvl1pPr>
                  <a:lvl2pPr marL="800100" indent="-342900" algn="l">
                    <a:spcBef>
                      <a:spcPct val="0"/>
                    </a:spcBef>
                    <a:defRPr>
                      <a:solidFill>
                        <a:schemeClr val="tx1"/>
                      </a:solidFill>
                      <a:latin typeface="Arial" panose="020B0604020202020204" pitchFamily="34" charset="0"/>
                    </a:defRPr>
                  </a:lvl2pPr>
                  <a:lvl3pPr marL="1257300" indent="-342900" algn="l">
                    <a:spcBef>
                      <a:spcPct val="0"/>
                    </a:spcBef>
                    <a:defRPr>
                      <a:solidFill>
                        <a:schemeClr val="tx1"/>
                      </a:solidFill>
                      <a:latin typeface="Arial" panose="020B0604020202020204" pitchFamily="34" charset="0"/>
                    </a:defRPr>
                  </a:lvl3pPr>
                  <a:lvl4pPr marL="1714500" indent="-342900" algn="l">
                    <a:spcBef>
                      <a:spcPct val="0"/>
                    </a:spcBef>
                    <a:defRPr>
                      <a:solidFill>
                        <a:schemeClr val="tx1"/>
                      </a:solidFill>
                      <a:latin typeface="Arial" panose="020B0604020202020204" pitchFamily="34" charset="0"/>
                    </a:defRPr>
                  </a:lvl4pPr>
                  <a:lvl5pPr marL="2171700" indent="-342900" algn="l">
                    <a:spcBef>
                      <a:spcPct val="0"/>
                    </a:spcBef>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buFont typeface="Wingdings 3" panose="05040102010807070707" pitchFamily="18" charset="2"/>
                    <a:buChar char=""/>
                  </a:pPr>
                  <a:r>
                    <a:rPr lang="fr-FR" altLang="fr-FR" sz="1200">
                      <a:solidFill>
                        <a:srgbClr val="000099"/>
                      </a:solidFill>
                      <a:cs typeface="Arial" panose="020B0604020202020204" pitchFamily="34" charset="0"/>
                    </a:rPr>
                    <a:t>DMAIC</a:t>
                  </a:r>
                </a:p>
                <a:p>
                  <a:pPr>
                    <a:buFont typeface="Wingdings 3" panose="05040102010807070707" pitchFamily="18" charset="2"/>
                    <a:buChar char=""/>
                  </a:pPr>
                  <a:r>
                    <a:rPr lang="fr-FR" altLang="fr-FR" sz="1200">
                      <a:solidFill>
                        <a:srgbClr val="000099"/>
                      </a:solidFill>
                      <a:cs typeface="Arial" panose="020B0604020202020204" pitchFamily="34" charset="0"/>
                    </a:rPr>
                    <a:t>Voix du client (VOC)</a:t>
                  </a:r>
                </a:p>
                <a:p>
                  <a:pPr>
                    <a:buFont typeface="Wingdings 3" panose="05040102010807070707" pitchFamily="18" charset="2"/>
                    <a:buChar char=""/>
                  </a:pPr>
                  <a:r>
                    <a:rPr lang="fr-FR" altLang="fr-FR" sz="1200">
                      <a:solidFill>
                        <a:srgbClr val="000099"/>
                      </a:solidFill>
                      <a:cs typeface="Arial" panose="020B0604020202020204" pitchFamily="34" charset="0"/>
                    </a:rPr>
                    <a:t>Cartographies processus</a:t>
                  </a:r>
                </a:p>
                <a:p>
                  <a:pPr>
                    <a:buFont typeface="Wingdings 3" panose="05040102010807070707" pitchFamily="18" charset="2"/>
                    <a:buChar char=""/>
                  </a:pPr>
                  <a:r>
                    <a:rPr lang="fr-FR" altLang="fr-FR" sz="1200">
                      <a:solidFill>
                        <a:srgbClr val="000099"/>
                      </a:solidFill>
                      <a:cs typeface="Arial" panose="020B0604020202020204" pitchFamily="34" charset="0"/>
                    </a:rPr>
                    <a:t>AMDEC, Matrice C&amp;E</a:t>
                  </a:r>
                </a:p>
                <a:p>
                  <a:pPr>
                    <a:buFont typeface="Wingdings 3" panose="05040102010807070707" pitchFamily="18" charset="2"/>
                    <a:buChar char=""/>
                  </a:pPr>
                  <a:r>
                    <a:rPr lang="fr-FR" altLang="fr-FR" sz="1200">
                      <a:solidFill>
                        <a:srgbClr val="000099"/>
                      </a:solidFill>
                      <a:cs typeface="Arial" panose="020B0604020202020204" pitchFamily="34" charset="0"/>
                    </a:rPr>
                    <a:t>MSA </a:t>
                  </a:r>
                </a:p>
                <a:p>
                  <a:pPr>
                    <a:buFont typeface="Wingdings 3" panose="05040102010807070707" pitchFamily="18" charset="2"/>
                    <a:buChar char=""/>
                  </a:pPr>
                  <a:r>
                    <a:rPr lang="fr-FR" altLang="fr-FR" sz="1200">
                      <a:solidFill>
                        <a:srgbClr val="000099"/>
                      </a:solidFill>
                      <a:cs typeface="Arial" panose="020B0604020202020204" pitchFamily="34" charset="0"/>
                    </a:rPr>
                    <a:t>Priorisation des X</a:t>
                  </a:r>
                </a:p>
                <a:p>
                  <a:pPr>
                    <a:buFont typeface="Wingdings 3" panose="05040102010807070707" pitchFamily="18" charset="2"/>
                    <a:buChar char=""/>
                  </a:pPr>
                  <a:r>
                    <a:rPr lang="fr-FR" altLang="fr-FR" sz="1200">
                      <a:solidFill>
                        <a:srgbClr val="000099"/>
                      </a:solidFill>
                      <a:cs typeface="Arial" panose="020B0604020202020204" pitchFamily="34" charset="0"/>
                    </a:rPr>
                    <a:t>Analyse de la variance</a:t>
                  </a:r>
                </a:p>
                <a:p>
                  <a:pPr>
                    <a:buFont typeface="Wingdings 3" panose="05040102010807070707" pitchFamily="18" charset="2"/>
                    <a:buChar char=""/>
                  </a:pPr>
                  <a:r>
                    <a:rPr lang="fr-FR" altLang="fr-FR" sz="1200">
                      <a:solidFill>
                        <a:srgbClr val="000099"/>
                      </a:solidFill>
                      <a:cs typeface="Arial" panose="020B0604020202020204" pitchFamily="34" charset="0"/>
                    </a:rPr>
                    <a:t>Vérification des causes racines </a:t>
                  </a:r>
                </a:p>
                <a:p>
                  <a:pPr>
                    <a:buFont typeface="Wingdings 3" panose="05040102010807070707" pitchFamily="18" charset="2"/>
                    <a:buChar char=""/>
                  </a:pPr>
                  <a:r>
                    <a:rPr lang="fr-FR" altLang="fr-FR" sz="1200">
                      <a:solidFill>
                        <a:srgbClr val="000099"/>
                      </a:solidFill>
                      <a:cs typeface="Arial" panose="020B0604020202020204" pitchFamily="34" charset="0"/>
                    </a:rPr>
                    <a:t>Tests statistiques</a:t>
                  </a:r>
                </a:p>
                <a:p>
                  <a:pPr>
                    <a:buFont typeface="Wingdings 3" panose="05040102010807070707" pitchFamily="18" charset="2"/>
                    <a:buChar char=""/>
                  </a:pPr>
                  <a:r>
                    <a:rPr lang="fr-FR" altLang="fr-FR" sz="1200">
                      <a:solidFill>
                        <a:srgbClr val="000099"/>
                      </a:solidFill>
                      <a:cs typeface="Arial" panose="020B0604020202020204" pitchFamily="34" charset="0"/>
                    </a:rPr>
                    <a:t>Régression Corrélation</a:t>
                  </a:r>
                </a:p>
                <a:p>
                  <a:pPr>
                    <a:buFont typeface="Wingdings 3" panose="05040102010807070707" pitchFamily="18" charset="2"/>
                    <a:buChar char=""/>
                  </a:pPr>
                  <a:r>
                    <a:rPr lang="fr-FR" altLang="fr-FR" sz="1200">
                      <a:solidFill>
                        <a:srgbClr val="000099"/>
                      </a:solidFill>
                      <a:cs typeface="Arial" panose="020B0604020202020204" pitchFamily="34" charset="0"/>
                    </a:rPr>
                    <a:t>Plan d’expériences</a:t>
                  </a:r>
                </a:p>
                <a:p>
                  <a:pPr>
                    <a:buFont typeface="Wingdings 3" panose="05040102010807070707" pitchFamily="18" charset="2"/>
                    <a:buChar char=""/>
                  </a:pPr>
                  <a:r>
                    <a:rPr lang="fr-FR" altLang="fr-FR" sz="1200">
                      <a:solidFill>
                        <a:srgbClr val="000099"/>
                      </a:solidFill>
                      <a:cs typeface="Arial" panose="020B0604020202020204" pitchFamily="34" charset="0"/>
                    </a:rPr>
                    <a:t>Réduction de la variation</a:t>
                  </a:r>
                </a:p>
                <a:p>
                  <a:pPr>
                    <a:buFont typeface="Wingdings 3" panose="05040102010807070707" pitchFamily="18" charset="2"/>
                    <a:buChar char=""/>
                  </a:pPr>
                  <a:r>
                    <a:rPr lang="fr-FR" altLang="fr-FR" sz="1200">
                      <a:solidFill>
                        <a:srgbClr val="000099"/>
                      </a:solidFill>
                      <a:cs typeface="Arial" panose="020B0604020202020204" pitchFamily="34" charset="0"/>
                    </a:rPr>
                    <a:t>Cartes de contrôle </a:t>
                  </a:r>
                </a:p>
              </p:txBody>
            </p:sp>
            <p:sp>
              <p:nvSpPr>
                <p:cNvPr id="414783" name="Text Box 63">
                  <a:extLst>
                    <a:ext uri="{FF2B5EF4-FFF2-40B4-BE49-F238E27FC236}">
                      <a16:creationId xmlns:a16="http://schemas.microsoft.com/office/drawing/2014/main" id="{B29050D8-A3D1-4D49-943E-18338A5459C2}"/>
                    </a:ext>
                  </a:extLst>
                </p:cNvPr>
                <p:cNvSpPr txBox="1">
                  <a:spLocks noChangeArrowheads="1"/>
                </p:cNvSpPr>
                <p:nvPr/>
              </p:nvSpPr>
              <p:spPr bwMode="auto">
                <a:xfrm>
                  <a:off x="4053" y="1551"/>
                  <a:ext cx="167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endParaRPr lang="fr-FR" altLang="fr-FR" sz="1000">
                    <a:cs typeface="Arial" panose="020B0604020202020204" pitchFamily="34" charset="0"/>
                  </a:endParaRPr>
                </a:p>
                <a:p>
                  <a:pPr algn="l">
                    <a:spcBef>
                      <a:spcPct val="0"/>
                    </a:spcBef>
                  </a:pPr>
                  <a:r>
                    <a:rPr lang="fr-FR" altLang="fr-FR" sz="2000">
                      <a:cs typeface="Arial" panose="020B0604020202020204" pitchFamily="34" charset="0"/>
                    </a:rPr>
                    <a:t>Outils Six Sigma</a:t>
                  </a:r>
                </a:p>
              </p:txBody>
            </p:sp>
          </p:grpSp>
          <p:grpSp>
            <p:nvGrpSpPr>
              <p:cNvPr id="414812" name="Group 92">
                <a:extLst>
                  <a:ext uri="{FF2B5EF4-FFF2-40B4-BE49-F238E27FC236}">
                    <a16:creationId xmlns:a16="http://schemas.microsoft.com/office/drawing/2014/main" id="{A8AEBF33-7396-4B2D-B07C-BA7E487870FA}"/>
                  </a:ext>
                </a:extLst>
              </p:cNvPr>
              <p:cNvGrpSpPr>
                <a:grpSpLocks/>
              </p:cNvGrpSpPr>
              <p:nvPr/>
            </p:nvGrpSpPr>
            <p:grpSpPr bwMode="auto">
              <a:xfrm>
                <a:off x="293" y="1661"/>
                <a:ext cx="1861" cy="2014"/>
                <a:chOff x="68" y="1551"/>
                <a:chExt cx="1861" cy="2014"/>
              </a:xfrm>
            </p:grpSpPr>
            <p:sp>
              <p:nvSpPr>
                <p:cNvPr id="414813" name="Text Box 93">
                  <a:extLst>
                    <a:ext uri="{FF2B5EF4-FFF2-40B4-BE49-F238E27FC236}">
                      <a16:creationId xmlns:a16="http://schemas.microsoft.com/office/drawing/2014/main" id="{68A1D88F-216E-4C0B-82EF-175993DB5BF9}"/>
                    </a:ext>
                  </a:extLst>
                </p:cNvPr>
                <p:cNvSpPr txBox="1">
                  <a:spLocks noChangeArrowheads="1"/>
                </p:cNvSpPr>
                <p:nvPr/>
              </p:nvSpPr>
              <p:spPr bwMode="auto">
                <a:xfrm>
                  <a:off x="68" y="1963"/>
                  <a:ext cx="1580" cy="1602"/>
                </a:xfrm>
                <a:prstGeom prst="rect">
                  <a:avLst/>
                </a:prstGeom>
                <a:solidFill>
                  <a:srgbClr val="CCFF99"/>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VSM Value Stream mapping</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5S</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Diagramme Spaghetti </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Management visuel</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Groupes de travail autonomes</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Standardisation des opérations</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Takt Time</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SMED</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Poka Yoké  </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Flux tiré – Système Kanban </a:t>
                  </a:r>
                </a:p>
                <a:p>
                  <a:pPr algn="l" eaLnBrk="0" hangingPunct="0">
                    <a:lnSpc>
                      <a:spcPct val="85000"/>
                    </a:lnSpc>
                    <a:spcBef>
                      <a:spcPct val="40000"/>
                    </a:spcBef>
                    <a:buClr>
                      <a:srgbClr val="009900"/>
                    </a:buClr>
                    <a:buSzPct val="130000"/>
                    <a:buFont typeface="Wingdings 3" panose="05040102010807070707" pitchFamily="18" charset="2"/>
                    <a:buChar char="u"/>
                  </a:pPr>
                  <a:r>
                    <a:rPr lang="fr-FR" altLang="fr-FR" sz="1200">
                      <a:solidFill>
                        <a:srgbClr val="006600"/>
                      </a:solidFill>
                      <a:cs typeface="Arial" panose="020B0604020202020204" pitchFamily="34" charset="0"/>
                    </a:rPr>
                    <a:t> TPM </a:t>
                  </a:r>
                  <a:endParaRPr lang="fr-FR" altLang="fr-FR" sz="1600">
                    <a:solidFill>
                      <a:srgbClr val="006600"/>
                    </a:solidFill>
                    <a:cs typeface="Arial" panose="020B0604020202020204" pitchFamily="34" charset="0"/>
                  </a:endParaRPr>
                </a:p>
              </p:txBody>
            </p:sp>
            <p:sp>
              <p:nvSpPr>
                <p:cNvPr id="414814" name="Text Box 94">
                  <a:extLst>
                    <a:ext uri="{FF2B5EF4-FFF2-40B4-BE49-F238E27FC236}">
                      <a16:creationId xmlns:a16="http://schemas.microsoft.com/office/drawing/2014/main" id="{03DE69D6-7E34-4CEF-94AB-5C8B2960AB4A}"/>
                    </a:ext>
                  </a:extLst>
                </p:cNvPr>
                <p:cNvSpPr txBox="1">
                  <a:spLocks noChangeArrowheads="1"/>
                </p:cNvSpPr>
                <p:nvPr/>
              </p:nvSpPr>
              <p:spPr bwMode="auto">
                <a:xfrm>
                  <a:off x="551" y="1551"/>
                  <a:ext cx="137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fr-FR" altLang="fr-FR" sz="2000">
                      <a:cs typeface="Arial" panose="020B0604020202020204" pitchFamily="34" charset="0"/>
                    </a:rPr>
                    <a:t> </a:t>
                  </a:r>
                </a:p>
                <a:p>
                  <a:pPr algn="l">
                    <a:spcBef>
                      <a:spcPct val="0"/>
                    </a:spcBef>
                  </a:pPr>
                  <a:r>
                    <a:rPr lang="fr-FR" altLang="fr-FR" sz="2000">
                      <a:cs typeface="Arial" panose="020B0604020202020204" pitchFamily="34" charset="0"/>
                    </a:rPr>
                    <a:t>Outils Lean	</a:t>
                  </a:r>
                </a:p>
              </p:txBody>
            </p:sp>
          </p:grpSp>
        </p:grpSp>
        <p:grpSp>
          <p:nvGrpSpPr>
            <p:cNvPr id="414831" name="Group 111">
              <a:extLst>
                <a:ext uri="{FF2B5EF4-FFF2-40B4-BE49-F238E27FC236}">
                  <a16:creationId xmlns:a16="http://schemas.microsoft.com/office/drawing/2014/main" id="{B54B8C0B-AF23-492D-97E3-B359E8C858D5}"/>
                </a:ext>
              </a:extLst>
            </p:cNvPr>
            <p:cNvGrpSpPr>
              <a:grpSpLocks/>
            </p:cNvGrpSpPr>
            <p:nvPr/>
          </p:nvGrpSpPr>
          <p:grpSpPr bwMode="auto">
            <a:xfrm>
              <a:off x="323" y="437"/>
              <a:ext cx="5052" cy="1360"/>
              <a:chOff x="323" y="437"/>
              <a:chExt cx="5052" cy="1360"/>
            </a:xfrm>
          </p:grpSpPr>
          <p:sp>
            <p:nvSpPr>
              <p:cNvPr id="414779" name="Text Box 59">
                <a:extLst>
                  <a:ext uri="{FF2B5EF4-FFF2-40B4-BE49-F238E27FC236}">
                    <a16:creationId xmlns:a16="http://schemas.microsoft.com/office/drawing/2014/main" id="{D68F014B-8865-4059-89B3-58B20537AB76}"/>
                  </a:ext>
                </a:extLst>
              </p:cNvPr>
              <p:cNvSpPr txBox="1">
                <a:spLocks noChangeArrowheads="1"/>
              </p:cNvSpPr>
              <p:nvPr/>
            </p:nvSpPr>
            <p:spPr bwMode="auto">
              <a:xfrm>
                <a:off x="2880" y="1277"/>
                <a:ext cx="2495" cy="52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fr-FR" altLang="fr-FR" sz="1600" i="1">
                    <a:solidFill>
                      <a:srgbClr val="0098A1"/>
                    </a:solidFill>
                    <a:cs typeface="Arial" panose="020B0604020202020204" pitchFamily="34" charset="0"/>
                  </a:rPr>
                  <a:t>S’intéresse aux sources de variations</a:t>
                </a:r>
              </a:p>
              <a:p>
                <a:pPr algn="l">
                  <a:spcBef>
                    <a:spcPct val="0"/>
                  </a:spcBef>
                </a:pPr>
                <a:r>
                  <a:rPr lang="fr-FR" altLang="fr-FR" sz="1600" i="1">
                    <a:cs typeface="Arial" panose="020B0604020202020204" pitchFamily="34" charset="0"/>
                  </a:rPr>
                  <a:t>Six Sigma permet de réduire la variation en utilisant des données</a:t>
                </a:r>
              </a:p>
            </p:txBody>
          </p:sp>
          <p:sp>
            <p:nvSpPr>
              <p:cNvPr id="414780" name="Text Box 60">
                <a:extLst>
                  <a:ext uri="{FF2B5EF4-FFF2-40B4-BE49-F238E27FC236}">
                    <a16:creationId xmlns:a16="http://schemas.microsoft.com/office/drawing/2014/main" id="{D674C12A-EC0B-460A-BDF4-7F02D81FAD21}"/>
                  </a:ext>
                </a:extLst>
              </p:cNvPr>
              <p:cNvSpPr txBox="1">
                <a:spLocks noChangeArrowheads="1"/>
              </p:cNvSpPr>
              <p:nvPr/>
            </p:nvSpPr>
            <p:spPr bwMode="auto">
              <a:xfrm>
                <a:off x="323" y="1277"/>
                <a:ext cx="2466" cy="520"/>
              </a:xfrm>
              <a:prstGeom prst="rect">
                <a:avLst/>
              </a:prstGeom>
              <a:solidFill>
                <a:srgbClr val="CC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fr-FR" altLang="fr-FR" sz="1600" i="1">
                    <a:solidFill>
                      <a:srgbClr val="000099"/>
                    </a:solidFill>
                    <a:cs typeface="Arial" panose="020B0604020202020204" pitchFamily="34" charset="0"/>
                  </a:rPr>
                  <a:t>S’intéresse aux gaspillages et aux flux</a:t>
                </a:r>
              </a:p>
              <a:p>
                <a:pPr algn="l">
                  <a:spcBef>
                    <a:spcPct val="0"/>
                  </a:spcBef>
                </a:pPr>
                <a:r>
                  <a:rPr lang="fr-FR" altLang="fr-FR" sz="1600" i="1">
                    <a:cs typeface="Arial" panose="020B0604020202020204" pitchFamily="34" charset="0"/>
                  </a:rPr>
                  <a:t>Lean permet d’augmenter la vitesse et</a:t>
                </a:r>
              </a:p>
              <a:p>
                <a:pPr algn="l">
                  <a:spcBef>
                    <a:spcPct val="0"/>
                  </a:spcBef>
                </a:pPr>
                <a:r>
                  <a:rPr lang="fr-FR" altLang="fr-FR" sz="1600" i="1">
                    <a:cs typeface="Arial" panose="020B0604020202020204" pitchFamily="34" charset="0"/>
                  </a:rPr>
                  <a:t>de réduire le temps de traversée</a:t>
                </a:r>
              </a:p>
            </p:txBody>
          </p:sp>
          <p:pic>
            <p:nvPicPr>
              <p:cNvPr id="414829" name="Picture 109">
                <a:extLst>
                  <a:ext uri="{FF2B5EF4-FFF2-40B4-BE49-F238E27FC236}">
                    <a16:creationId xmlns:a16="http://schemas.microsoft.com/office/drawing/2014/main" id="{E4B8B40F-0744-4F1B-9FDD-D30E2EB76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437"/>
                <a:ext cx="4672" cy="8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414830" name="Text Box 110">
            <a:extLst>
              <a:ext uri="{FF2B5EF4-FFF2-40B4-BE49-F238E27FC236}">
                <a16:creationId xmlns:a16="http://schemas.microsoft.com/office/drawing/2014/main" id="{CD4026A1-3DA5-4FB5-881D-DD8AE23E50CF}"/>
              </a:ext>
            </a:extLst>
          </p:cNvPr>
          <p:cNvSpPr txBox="1">
            <a:spLocks noChangeArrowheads="1"/>
          </p:cNvSpPr>
          <p:nvPr/>
        </p:nvSpPr>
        <p:spPr bwMode="auto">
          <a:xfrm>
            <a:off x="3824288" y="404814"/>
            <a:ext cx="3791102"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fr-FR" altLang="fr-FR" sz="3200" dirty="0">
                <a:solidFill>
                  <a:schemeClr val="tx2"/>
                </a:solidFill>
              </a:rPr>
              <a:t>Une union puissante</a:t>
            </a:r>
            <a:r>
              <a:rPr lang="en-US" altLang="fr-FR" sz="2400" dirty="0">
                <a:solidFill>
                  <a:schemeClr val="tx2"/>
                </a:solidFill>
              </a:rPr>
              <a:t> </a:t>
            </a:r>
          </a:p>
        </p:txBody>
      </p:sp>
      <p:sp>
        <p:nvSpPr>
          <p:cNvPr id="2" name="Ellipse 1">
            <a:extLst>
              <a:ext uri="{FF2B5EF4-FFF2-40B4-BE49-F238E27FC236}">
                <a16:creationId xmlns:a16="http://schemas.microsoft.com/office/drawing/2014/main" id="{771C077A-6559-42B4-8649-4D263E48AB34}"/>
              </a:ext>
            </a:extLst>
          </p:cNvPr>
          <p:cNvSpPr/>
          <p:nvPr/>
        </p:nvSpPr>
        <p:spPr>
          <a:xfrm>
            <a:off x="619828" y="462170"/>
            <a:ext cx="681198" cy="6259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b="1" dirty="0">
                <a:ln w="22225">
                  <a:solidFill>
                    <a:schemeClr val="accent2"/>
                  </a:solidFill>
                  <a:prstDash val="solid"/>
                </a:ln>
                <a:solidFill>
                  <a:schemeClr val="accent2">
                    <a:lumMod val="40000"/>
                    <a:lumOff val="60000"/>
                  </a:schemeClr>
                </a:solidFill>
              </a:rPr>
              <a:t>5</a:t>
            </a:r>
          </a:p>
        </p:txBody>
      </p:sp>
      <p:pic>
        <p:nvPicPr>
          <p:cNvPr id="3" name="Image 2" descr="epsi-logo-cmjn">
            <a:extLst>
              <a:ext uri="{FF2B5EF4-FFF2-40B4-BE49-F238E27FC236}">
                <a16:creationId xmlns:a16="http://schemas.microsoft.com/office/drawing/2014/main" id="{F90507D5-06F2-474A-8B1A-833063BE5633}"/>
              </a:ext>
            </a:extLst>
          </p:cNvPr>
          <p:cNvPicPr>
            <a:picLocks noChangeAspect="1" noChangeArrowheads="1"/>
          </p:cNvPicPr>
          <p:nvPr/>
        </p:nvPicPr>
        <p:blipFill>
          <a:blip r:embed="rId4" cstate="print"/>
          <a:srcRect/>
          <a:stretch>
            <a:fillRect/>
          </a:stretch>
        </p:blipFill>
        <p:spPr bwMode="auto">
          <a:xfrm>
            <a:off x="10506532" y="296048"/>
            <a:ext cx="1305759" cy="792088"/>
          </a:xfrm>
          <a:prstGeom prst="rect">
            <a:avLst/>
          </a:prstGeom>
          <a:noFill/>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E582-5753-4823-B235-734F8754367A}"/>
              </a:ext>
            </a:extLst>
          </p:cNvPr>
          <p:cNvSpPr>
            <a:spLocks noGrp="1"/>
          </p:cNvSpPr>
          <p:nvPr>
            <p:ph type="title"/>
          </p:nvPr>
        </p:nvSpPr>
        <p:spPr>
          <a:xfrm>
            <a:off x="1469571" y="448056"/>
            <a:ext cx="5928755" cy="640080"/>
          </a:xfrm>
        </p:spPr>
        <p:txBody>
          <a:bodyPr/>
          <a:lstStyle/>
          <a:p>
            <a:r>
              <a:rPr lang="fr-FR" dirty="0"/>
              <a:t>Les méthodes du marché</a:t>
            </a:r>
          </a:p>
        </p:txBody>
      </p:sp>
      <p:sp>
        <p:nvSpPr>
          <p:cNvPr id="4" name="Ellipse 3">
            <a:extLst>
              <a:ext uri="{FF2B5EF4-FFF2-40B4-BE49-F238E27FC236}">
                <a16:creationId xmlns:a16="http://schemas.microsoft.com/office/drawing/2014/main" id="{4FCC0F00-A15F-4869-B1BA-525D251866D4}"/>
              </a:ext>
            </a:extLst>
          </p:cNvPr>
          <p:cNvSpPr/>
          <p:nvPr/>
        </p:nvSpPr>
        <p:spPr>
          <a:xfrm>
            <a:off x="587829" y="423509"/>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graphicFrame>
        <p:nvGraphicFramePr>
          <p:cNvPr id="7" name="Diagramme 6">
            <a:extLst>
              <a:ext uri="{FF2B5EF4-FFF2-40B4-BE49-F238E27FC236}">
                <a16:creationId xmlns:a16="http://schemas.microsoft.com/office/drawing/2014/main" id="{78F1E841-A2B9-4EE7-BEF1-73DA9246B4E4}"/>
              </a:ext>
            </a:extLst>
          </p:cNvPr>
          <p:cNvGraphicFramePr/>
          <p:nvPr>
            <p:extLst>
              <p:ext uri="{D42A27DB-BD31-4B8C-83A1-F6EECF244321}">
                <p14:modId xmlns:p14="http://schemas.microsoft.com/office/powerpoint/2010/main" val="3381953538"/>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30BFA6A-C0B2-4209-909F-BB35DAB27098}"/>
              </a:ext>
            </a:extLst>
          </p:cNvPr>
          <p:cNvSpPr/>
          <p:nvPr/>
        </p:nvSpPr>
        <p:spPr>
          <a:xfrm>
            <a:off x="2159568" y="1371738"/>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1</a:t>
            </a:r>
          </a:p>
        </p:txBody>
      </p:sp>
      <p:sp>
        <p:nvSpPr>
          <p:cNvPr id="10" name="Rectangle 9">
            <a:extLst>
              <a:ext uri="{FF2B5EF4-FFF2-40B4-BE49-F238E27FC236}">
                <a16:creationId xmlns:a16="http://schemas.microsoft.com/office/drawing/2014/main" id="{732CA743-F5C5-4A5B-BE3F-21D4BBD2814C}"/>
              </a:ext>
            </a:extLst>
          </p:cNvPr>
          <p:cNvSpPr/>
          <p:nvPr/>
        </p:nvSpPr>
        <p:spPr>
          <a:xfrm>
            <a:off x="2667909" y="2351141"/>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2</a:t>
            </a:r>
          </a:p>
        </p:txBody>
      </p:sp>
      <p:sp>
        <p:nvSpPr>
          <p:cNvPr id="12" name="Rectangle 11">
            <a:extLst>
              <a:ext uri="{FF2B5EF4-FFF2-40B4-BE49-F238E27FC236}">
                <a16:creationId xmlns:a16="http://schemas.microsoft.com/office/drawing/2014/main" id="{014FAEBD-AE9C-476D-9078-CC83D624E7B7}"/>
              </a:ext>
            </a:extLst>
          </p:cNvPr>
          <p:cNvSpPr/>
          <p:nvPr/>
        </p:nvSpPr>
        <p:spPr>
          <a:xfrm>
            <a:off x="2838720" y="3391877"/>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3</a:t>
            </a:r>
          </a:p>
        </p:txBody>
      </p:sp>
      <p:sp>
        <p:nvSpPr>
          <p:cNvPr id="14" name="Rectangle 13">
            <a:extLst>
              <a:ext uri="{FF2B5EF4-FFF2-40B4-BE49-F238E27FC236}">
                <a16:creationId xmlns:a16="http://schemas.microsoft.com/office/drawing/2014/main" id="{5DA42824-3E58-43F9-8638-DE81DE41D63D}"/>
              </a:ext>
            </a:extLst>
          </p:cNvPr>
          <p:cNvSpPr/>
          <p:nvPr/>
        </p:nvSpPr>
        <p:spPr>
          <a:xfrm>
            <a:off x="2662794" y="437128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4</a:t>
            </a:r>
          </a:p>
        </p:txBody>
      </p:sp>
      <p:sp>
        <p:nvSpPr>
          <p:cNvPr id="16" name="Rectangle 15">
            <a:extLst>
              <a:ext uri="{FF2B5EF4-FFF2-40B4-BE49-F238E27FC236}">
                <a16:creationId xmlns:a16="http://schemas.microsoft.com/office/drawing/2014/main" id="{A7DEB05F-A5A8-43AB-8E1F-AEE7FA454A77}"/>
              </a:ext>
            </a:extLst>
          </p:cNvPr>
          <p:cNvSpPr/>
          <p:nvPr/>
        </p:nvSpPr>
        <p:spPr>
          <a:xfrm>
            <a:off x="2159568" y="541967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5</a:t>
            </a:r>
          </a:p>
        </p:txBody>
      </p:sp>
    </p:spTree>
    <p:extLst>
      <p:ext uri="{BB962C8B-B14F-4D97-AF65-F5344CB8AC3E}">
        <p14:creationId xmlns:p14="http://schemas.microsoft.com/office/powerpoint/2010/main" val="3633984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10">
            <a:extLst>
              <a:ext uri="{FF2B5EF4-FFF2-40B4-BE49-F238E27FC236}">
                <a16:creationId xmlns:a16="http://schemas.microsoft.com/office/drawing/2014/main" id="{B2D8B0E3-AD17-4E0D-9947-4943A7D27F11}"/>
              </a:ext>
            </a:extLst>
          </p:cNvPr>
          <p:cNvSpPr txBox="1">
            <a:spLocks noChangeArrowheads="1"/>
          </p:cNvSpPr>
          <p:nvPr/>
        </p:nvSpPr>
        <p:spPr bwMode="auto">
          <a:xfrm>
            <a:off x="1350121" y="404814"/>
            <a:ext cx="6265269"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fr-FR" altLang="fr-FR" sz="3200" dirty="0">
                <a:solidFill>
                  <a:schemeClr val="tx2"/>
                </a:solidFill>
              </a:rPr>
              <a:t>Le SIPOC</a:t>
            </a:r>
            <a:endParaRPr lang="en-US" altLang="fr-FR" sz="2400" dirty="0">
              <a:solidFill>
                <a:schemeClr val="tx2"/>
              </a:solidFill>
            </a:endParaRPr>
          </a:p>
        </p:txBody>
      </p:sp>
      <p:pic>
        <p:nvPicPr>
          <p:cNvPr id="14" name="Image 13">
            <a:extLst>
              <a:ext uri="{FF2B5EF4-FFF2-40B4-BE49-F238E27FC236}">
                <a16:creationId xmlns:a16="http://schemas.microsoft.com/office/drawing/2014/main" id="{CAC1902B-BE1D-471D-8DAD-1C7F52C02E8F}"/>
              </a:ext>
            </a:extLst>
          </p:cNvPr>
          <p:cNvPicPr>
            <a:picLocks noChangeAspect="1"/>
          </p:cNvPicPr>
          <p:nvPr/>
        </p:nvPicPr>
        <p:blipFill>
          <a:blip r:embed="rId2"/>
          <a:stretch>
            <a:fillRect/>
          </a:stretch>
        </p:blipFill>
        <p:spPr>
          <a:xfrm>
            <a:off x="5395772" y="4019678"/>
            <a:ext cx="6595755" cy="2889746"/>
          </a:xfrm>
          <a:prstGeom prst="rect">
            <a:avLst/>
          </a:prstGeom>
        </p:spPr>
      </p:pic>
      <p:pic>
        <p:nvPicPr>
          <p:cNvPr id="16" name="Image 15">
            <a:extLst>
              <a:ext uri="{FF2B5EF4-FFF2-40B4-BE49-F238E27FC236}">
                <a16:creationId xmlns:a16="http://schemas.microsoft.com/office/drawing/2014/main" id="{B976A8FE-DDF1-4EDC-9E4D-E8FC064F1F18}"/>
              </a:ext>
            </a:extLst>
          </p:cNvPr>
          <p:cNvPicPr>
            <a:picLocks noChangeAspect="1"/>
          </p:cNvPicPr>
          <p:nvPr/>
        </p:nvPicPr>
        <p:blipFill>
          <a:blip r:embed="rId3"/>
          <a:stretch>
            <a:fillRect/>
          </a:stretch>
        </p:blipFill>
        <p:spPr>
          <a:xfrm>
            <a:off x="583006" y="1241904"/>
            <a:ext cx="6474948" cy="2821513"/>
          </a:xfrm>
          <a:prstGeom prst="rect">
            <a:avLst/>
          </a:prstGeom>
        </p:spPr>
      </p:pic>
      <p:sp>
        <p:nvSpPr>
          <p:cNvPr id="18" name="Rectangle 19">
            <a:extLst>
              <a:ext uri="{FF2B5EF4-FFF2-40B4-BE49-F238E27FC236}">
                <a16:creationId xmlns:a16="http://schemas.microsoft.com/office/drawing/2014/main" id="{855A8D7C-8F82-47A3-A03A-1F7D9B3B17BA}"/>
              </a:ext>
            </a:extLst>
          </p:cNvPr>
          <p:cNvSpPr>
            <a:spLocks noChangeArrowheads="1"/>
          </p:cNvSpPr>
          <p:nvPr/>
        </p:nvSpPr>
        <p:spPr bwMode="auto">
          <a:xfrm>
            <a:off x="7231352" y="1241904"/>
            <a:ext cx="4586776" cy="1978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spcAft>
                <a:spcPct val="20000"/>
              </a:spcAft>
              <a:buClr>
                <a:schemeClr val="tx2"/>
              </a:buClr>
              <a:buFont typeface="Arial" panose="020B0604020202020204" pitchFamily="34" charset="0"/>
              <a:buBlip>
                <a:blip r:embed="rId4"/>
              </a:buBlip>
              <a:defRPr sz="2000" b="1">
                <a:solidFill>
                  <a:schemeClr val="tx1"/>
                </a:solidFill>
                <a:latin typeface="Arial" panose="020B0604020202020204" pitchFamily="34" charset="0"/>
              </a:defRPr>
            </a:lvl1pPr>
            <a:lvl2pPr marL="717550" indent="-268288">
              <a:spcAft>
                <a:spcPct val="10000"/>
              </a:spcAft>
              <a:buClr>
                <a:schemeClr val="accent1"/>
              </a:buClr>
              <a:buSzPct val="95000"/>
              <a:buFont typeface="Wingdings" panose="05000000000000000000" pitchFamily="2" charset="2"/>
              <a:buChar char="u"/>
              <a:defRPr sz="1600" b="1">
                <a:solidFill>
                  <a:schemeClr val="tx1"/>
                </a:solidFill>
                <a:latin typeface="Arial" panose="020B0604020202020204" pitchFamily="34" charset="0"/>
              </a:defRPr>
            </a:lvl2pPr>
            <a:lvl3pPr marL="1073150" indent="-176213">
              <a:buClr>
                <a:schemeClr val="tx2"/>
              </a:buClr>
              <a:buFont typeface="Symbol" panose="05050102010706020507" pitchFamily="18" charset="2"/>
              <a:buChar char="·"/>
              <a:defRPr sz="1400">
                <a:solidFill>
                  <a:schemeClr val="tx1"/>
                </a:solidFill>
                <a:latin typeface="Arial" panose="020B0604020202020204" pitchFamily="34" charset="0"/>
              </a:defRPr>
            </a:lvl3pPr>
            <a:lvl4pPr marL="1436688" indent="-93663">
              <a:buClr>
                <a:schemeClr val="tx1"/>
              </a:buClr>
              <a:buFont typeface="Arial" panose="020B0604020202020204" pitchFamily="34" charset="0"/>
              <a:buChar char="-"/>
              <a:defRPr sz="1200">
                <a:solidFill>
                  <a:schemeClr val="tx1"/>
                </a:solidFill>
                <a:latin typeface="Arial" panose="020B0604020202020204" pitchFamily="34" charset="0"/>
              </a:defRPr>
            </a:lvl4pPr>
            <a:lvl5pPr marL="1973263" indent="-179388">
              <a:buFont typeface="Arial" panose="020B0604020202020204" pitchFamily="34" charset="0"/>
              <a:buChar char="­"/>
              <a:defRPr sz="1200">
                <a:solidFill>
                  <a:schemeClr val="tx1"/>
                </a:solidFill>
                <a:latin typeface="Arial" panose="020B0604020202020204" pitchFamily="34" charset="0"/>
              </a:defRPr>
            </a:lvl5pPr>
            <a:lvl6pPr marL="2430463" indent="-179388" fontAlgn="base">
              <a:spcBef>
                <a:spcPct val="20000"/>
              </a:spcBef>
              <a:spcAft>
                <a:spcPct val="0"/>
              </a:spcAft>
              <a:buFont typeface="Arial" panose="020B0604020202020204" pitchFamily="34" charset="0"/>
              <a:buChar char="­"/>
              <a:defRPr sz="1200">
                <a:solidFill>
                  <a:schemeClr val="tx1"/>
                </a:solidFill>
                <a:latin typeface="Arial" panose="020B0604020202020204" pitchFamily="34" charset="0"/>
              </a:defRPr>
            </a:lvl6pPr>
            <a:lvl7pPr marL="2887663" indent="-179388" fontAlgn="base">
              <a:spcBef>
                <a:spcPct val="20000"/>
              </a:spcBef>
              <a:spcAft>
                <a:spcPct val="0"/>
              </a:spcAft>
              <a:buFont typeface="Arial" panose="020B0604020202020204" pitchFamily="34" charset="0"/>
              <a:buChar char="­"/>
              <a:defRPr sz="1200">
                <a:solidFill>
                  <a:schemeClr val="tx1"/>
                </a:solidFill>
                <a:latin typeface="Arial" panose="020B0604020202020204" pitchFamily="34" charset="0"/>
              </a:defRPr>
            </a:lvl7pPr>
            <a:lvl8pPr marL="3344863" indent="-179388" fontAlgn="base">
              <a:spcBef>
                <a:spcPct val="20000"/>
              </a:spcBef>
              <a:spcAft>
                <a:spcPct val="0"/>
              </a:spcAft>
              <a:buFont typeface="Arial" panose="020B0604020202020204" pitchFamily="34" charset="0"/>
              <a:buChar char="­"/>
              <a:defRPr sz="1200">
                <a:solidFill>
                  <a:schemeClr val="tx1"/>
                </a:solidFill>
                <a:latin typeface="Arial" panose="020B0604020202020204" pitchFamily="34" charset="0"/>
              </a:defRPr>
            </a:lvl8pPr>
            <a:lvl9pPr marL="3802063" indent="-179388" fontAlgn="base">
              <a:spcBef>
                <a:spcPct val="20000"/>
              </a:spcBef>
              <a:spcAft>
                <a:spcPct val="0"/>
              </a:spcAft>
              <a:buFont typeface="Arial" panose="020B0604020202020204" pitchFamily="34" charset="0"/>
              <a:buChar char="­"/>
              <a:defRPr sz="1200">
                <a:solidFill>
                  <a:schemeClr val="tx1"/>
                </a:solidFill>
                <a:latin typeface="Arial" panose="020B0604020202020204" pitchFamily="34" charset="0"/>
              </a:defRPr>
            </a:lvl9pPr>
          </a:lstStyle>
          <a:p>
            <a:pPr>
              <a:spcBef>
                <a:spcPct val="0"/>
              </a:spcBef>
              <a:spcAft>
                <a:spcPct val="15000"/>
              </a:spcAft>
            </a:pPr>
            <a:r>
              <a:rPr lang="en-US" altLang="fr-FR" dirty="0" err="1"/>
              <a:t>Quand</a:t>
            </a:r>
            <a:r>
              <a:rPr lang="en-US" altLang="fr-FR" dirty="0"/>
              <a:t> </a:t>
            </a:r>
            <a:r>
              <a:rPr lang="en-US" altLang="fr-FR" dirty="0" err="1"/>
              <a:t>l’utiliser</a:t>
            </a:r>
            <a:r>
              <a:rPr lang="en-US" altLang="fr-FR" dirty="0"/>
              <a:t> ?</a:t>
            </a:r>
          </a:p>
          <a:p>
            <a:pPr lvl="1">
              <a:spcBef>
                <a:spcPct val="0"/>
              </a:spcBef>
              <a:spcAft>
                <a:spcPct val="15000"/>
              </a:spcAft>
            </a:pPr>
            <a:r>
              <a:rPr lang="en-US" altLang="fr-FR" dirty="0" err="1"/>
              <a:t>Chaque</a:t>
            </a:r>
            <a:r>
              <a:rPr lang="en-US" altLang="fr-FR" dirty="0"/>
              <a:t> </a:t>
            </a:r>
            <a:r>
              <a:rPr lang="en-US" altLang="fr-FR" dirty="0" err="1"/>
              <a:t>fois</a:t>
            </a:r>
            <a:r>
              <a:rPr lang="en-US" altLang="fr-FR" dirty="0"/>
              <a:t> </a:t>
            </a:r>
            <a:r>
              <a:rPr lang="en-US" altLang="fr-FR" dirty="0" err="1"/>
              <a:t>qu’un</a:t>
            </a:r>
            <a:r>
              <a:rPr lang="en-US" altLang="fr-FR" dirty="0"/>
              <a:t> </a:t>
            </a:r>
            <a:r>
              <a:rPr lang="en-US" altLang="fr-FR" dirty="0" err="1"/>
              <a:t>projet</a:t>
            </a:r>
            <a:r>
              <a:rPr lang="en-US" altLang="fr-FR" dirty="0"/>
              <a:t> </a:t>
            </a:r>
            <a:r>
              <a:rPr lang="en-US" altLang="fr-FR" dirty="0" err="1"/>
              <a:t>d’amélioration</a:t>
            </a:r>
            <a:r>
              <a:rPr lang="en-US" altLang="fr-FR" dirty="0"/>
              <a:t> </a:t>
            </a:r>
            <a:r>
              <a:rPr lang="en-US" altLang="fr-FR" dirty="0" err="1"/>
              <a:t>nécessite</a:t>
            </a:r>
            <a:r>
              <a:rPr lang="en-US" altLang="fr-FR" dirty="0"/>
              <a:t> </a:t>
            </a:r>
            <a:r>
              <a:rPr lang="en-US" altLang="fr-FR" dirty="0" err="1"/>
              <a:t>une</a:t>
            </a:r>
            <a:r>
              <a:rPr lang="en-US" altLang="fr-FR" dirty="0"/>
              <a:t> modification du </a:t>
            </a:r>
            <a:r>
              <a:rPr lang="en-US" altLang="fr-FR" dirty="0" err="1"/>
              <a:t>processus</a:t>
            </a:r>
            <a:r>
              <a:rPr lang="en-US" altLang="fr-FR" dirty="0"/>
              <a:t> </a:t>
            </a:r>
            <a:r>
              <a:rPr lang="en-US" altLang="fr-FR" dirty="0" err="1"/>
              <a:t>opérationnel</a:t>
            </a:r>
            <a:r>
              <a:rPr lang="en-US" altLang="fr-FR" dirty="0"/>
              <a:t> </a:t>
            </a:r>
            <a:r>
              <a:rPr lang="en-US" altLang="fr-FR" dirty="0" err="1"/>
              <a:t>actuel</a:t>
            </a:r>
            <a:endParaRPr lang="en-US" altLang="fr-FR" dirty="0"/>
          </a:p>
          <a:p>
            <a:pPr lvl="1">
              <a:spcBef>
                <a:spcPct val="0"/>
              </a:spcBef>
              <a:spcAft>
                <a:spcPct val="15000"/>
              </a:spcAft>
            </a:pPr>
            <a:r>
              <a:rPr lang="en-US" altLang="fr-FR" dirty="0"/>
              <a:t>Dans le cadre d’un </a:t>
            </a:r>
            <a:r>
              <a:rPr lang="en-US" altLang="fr-FR" dirty="0" err="1"/>
              <a:t>projet</a:t>
            </a:r>
            <a:r>
              <a:rPr lang="en-US" altLang="fr-FR" dirty="0"/>
              <a:t> </a:t>
            </a:r>
            <a:r>
              <a:rPr lang="en-US" altLang="fr-FR" dirty="0" err="1"/>
              <a:t>lié</a:t>
            </a:r>
            <a:r>
              <a:rPr lang="en-US" altLang="fr-FR" dirty="0"/>
              <a:t> à la </a:t>
            </a:r>
            <a:r>
              <a:rPr lang="en-US" altLang="fr-FR" dirty="0" err="1"/>
              <a:t>définition</a:t>
            </a:r>
            <a:r>
              <a:rPr lang="en-US" altLang="fr-FR" dirty="0"/>
              <a:t> d’un nouveau service</a:t>
            </a:r>
          </a:p>
        </p:txBody>
      </p:sp>
    </p:spTree>
    <p:extLst>
      <p:ext uri="{BB962C8B-B14F-4D97-AF65-F5344CB8AC3E}">
        <p14:creationId xmlns:p14="http://schemas.microsoft.com/office/powerpoint/2010/main" val="816612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B112E-4FB2-47D8-95FB-9D1720D83331}"/>
              </a:ext>
            </a:extLst>
          </p:cNvPr>
          <p:cNvSpPr>
            <a:spLocks noGrp="1"/>
          </p:cNvSpPr>
          <p:nvPr>
            <p:ph type="title"/>
          </p:nvPr>
        </p:nvSpPr>
        <p:spPr>
          <a:xfrm>
            <a:off x="521207" y="448056"/>
            <a:ext cx="11114380" cy="640080"/>
          </a:xfrm>
        </p:spPr>
        <p:txBody>
          <a:bodyPr>
            <a:normAutofit fontScale="90000"/>
          </a:bodyPr>
          <a:lstStyle/>
          <a:p>
            <a:r>
              <a:rPr lang="fr-FR" dirty="0"/>
              <a:t>Questions/ interrogations : </a:t>
            </a:r>
            <a:br>
              <a:rPr lang="fr-FR" dirty="0"/>
            </a:br>
            <a:r>
              <a:rPr lang="fr-FR" dirty="0"/>
              <a:t>A répondre dans un email à </a:t>
            </a:r>
            <a:r>
              <a:rPr lang="fr-FR" b="1" i="1" dirty="0"/>
              <a:t>jm.dartoy@free.fr</a:t>
            </a:r>
          </a:p>
        </p:txBody>
      </p:sp>
      <p:sp>
        <p:nvSpPr>
          <p:cNvPr id="3" name="Espace réservé du contenu 2">
            <a:extLst>
              <a:ext uri="{FF2B5EF4-FFF2-40B4-BE49-F238E27FC236}">
                <a16:creationId xmlns:a16="http://schemas.microsoft.com/office/drawing/2014/main" id="{6E67A609-17F9-4511-B0C4-669195A56040}"/>
              </a:ext>
            </a:extLst>
          </p:cNvPr>
          <p:cNvSpPr>
            <a:spLocks noGrp="1"/>
          </p:cNvSpPr>
          <p:nvPr>
            <p:ph sz="quarter" idx="10"/>
          </p:nvPr>
        </p:nvSpPr>
        <p:spPr>
          <a:xfrm>
            <a:off x="3571130" y="1466293"/>
            <a:ext cx="7641009" cy="5106341"/>
          </a:xfrm>
        </p:spPr>
        <p:txBody>
          <a:bodyPr>
            <a:normAutofit/>
          </a:bodyPr>
          <a:lstStyle/>
          <a:p>
            <a:r>
              <a:rPr lang="fr-FR" sz="2000" dirty="0"/>
              <a:t>Gouvernance de la DSI</a:t>
            </a:r>
          </a:p>
          <a:p>
            <a:pPr marL="1371600" lvl="3" indent="-457200">
              <a:buFont typeface="+mj-lt"/>
              <a:buAutoNum type="arabicPeriod"/>
            </a:pPr>
            <a:r>
              <a:rPr lang="fr-FR" sz="2000" dirty="0"/>
              <a:t>Combien de piliers a la gouvernance SI ? Lesquels ?</a:t>
            </a:r>
          </a:p>
          <a:p>
            <a:pPr marL="1371600" lvl="3" indent="-457200">
              <a:buFont typeface="+mj-lt"/>
              <a:buAutoNum type="arabicPeriod"/>
            </a:pPr>
            <a:r>
              <a:rPr lang="fr-FR" sz="2000" dirty="0"/>
              <a:t>Combien d’axes ? Lesquels ?</a:t>
            </a:r>
          </a:p>
          <a:p>
            <a:r>
              <a:rPr lang="fr-FR" sz="2000" dirty="0"/>
              <a:t>Méthodes et normes de la DSI </a:t>
            </a:r>
          </a:p>
          <a:p>
            <a:pPr marL="1143000" lvl="2" indent="-457200">
              <a:buFont typeface="+mj-lt"/>
              <a:buAutoNum type="arabicPeriod" startAt="3"/>
            </a:pPr>
            <a:r>
              <a:rPr lang="fr-FR" sz="2000" dirty="0"/>
              <a:t>Combien de méthodes sont utiles ? Et à quoi servent elles ?</a:t>
            </a:r>
          </a:p>
          <a:p>
            <a:pPr marL="1143000" lvl="2" indent="-457200">
              <a:buFont typeface="+mj-lt"/>
              <a:buAutoNum type="arabicPeriod" startAt="3"/>
            </a:pPr>
            <a:r>
              <a:rPr lang="fr-FR" sz="2000" dirty="0"/>
              <a:t>Quelles sont les liens entre ces méthodes ?</a:t>
            </a:r>
          </a:p>
        </p:txBody>
      </p:sp>
      <p:sp>
        <p:nvSpPr>
          <p:cNvPr id="4" name="Rectangle 3">
            <a:extLst>
              <a:ext uri="{FF2B5EF4-FFF2-40B4-BE49-F238E27FC236}">
                <a16:creationId xmlns:a16="http://schemas.microsoft.com/office/drawing/2014/main" id="{5F090AB0-3D67-498B-A968-E98CC280E1FD}"/>
              </a:ext>
            </a:extLst>
          </p:cNvPr>
          <p:cNvSpPr/>
          <p:nvPr/>
        </p:nvSpPr>
        <p:spPr>
          <a:xfrm rot="19830038">
            <a:off x="275620" y="2284601"/>
            <a:ext cx="3785523" cy="1754326"/>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Vous avez </a:t>
            </a:r>
            <a:br>
              <a:rPr lang="fr-FR" sz="5400" b="1" cap="none" spc="0" dirty="0">
                <a:ln w="22225">
                  <a:solidFill>
                    <a:schemeClr val="accent2"/>
                  </a:solidFill>
                  <a:prstDash val="solid"/>
                </a:ln>
                <a:solidFill>
                  <a:schemeClr val="accent2">
                    <a:lumMod val="40000"/>
                    <a:lumOff val="60000"/>
                  </a:schemeClr>
                </a:solidFill>
                <a:effectLst/>
              </a:rPr>
            </a:br>
            <a:r>
              <a:rPr lang="fr-FR" sz="5400" b="1" cap="none" spc="0" dirty="0">
                <a:ln w="22225">
                  <a:solidFill>
                    <a:schemeClr val="accent2"/>
                  </a:solidFill>
                  <a:prstDash val="solid"/>
                </a:ln>
                <a:solidFill>
                  <a:schemeClr val="accent2">
                    <a:lumMod val="40000"/>
                    <a:lumOff val="60000"/>
                  </a:schemeClr>
                </a:solidFill>
                <a:effectLst/>
              </a:rPr>
              <a:t>30 minutes</a:t>
            </a:r>
          </a:p>
        </p:txBody>
      </p:sp>
    </p:spTree>
    <p:extLst>
      <p:ext uri="{BB962C8B-B14F-4D97-AF65-F5344CB8AC3E}">
        <p14:creationId xmlns:p14="http://schemas.microsoft.com/office/powerpoint/2010/main" val="6631280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08839-934E-4DC3-86B3-C5A56D2C9019}"/>
              </a:ext>
            </a:extLst>
          </p:cNvPr>
          <p:cNvSpPr>
            <a:spLocks noGrp="1"/>
          </p:cNvSpPr>
          <p:nvPr>
            <p:ph type="title"/>
          </p:nvPr>
        </p:nvSpPr>
        <p:spPr/>
        <p:txBody>
          <a:bodyPr/>
          <a:lstStyle/>
          <a:p>
            <a:r>
              <a:rPr lang="fr-FR" dirty="0"/>
              <a:t>Réponses :</a:t>
            </a:r>
          </a:p>
        </p:txBody>
      </p:sp>
      <p:pic>
        <p:nvPicPr>
          <p:cNvPr id="5" name="Image 4">
            <a:extLst>
              <a:ext uri="{FF2B5EF4-FFF2-40B4-BE49-F238E27FC236}">
                <a16:creationId xmlns:a16="http://schemas.microsoft.com/office/drawing/2014/main" id="{89C247DA-CCFC-4DB4-80EB-99053D96C7DB}"/>
              </a:ext>
            </a:extLst>
          </p:cNvPr>
          <p:cNvPicPr>
            <a:picLocks noChangeAspect="1"/>
          </p:cNvPicPr>
          <p:nvPr/>
        </p:nvPicPr>
        <p:blipFill>
          <a:blip r:embed="rId2"/>
          <a:stretch>
            <a:fillRect/>
          </a:stretch>
        </p:blipFill>
        <p:spPr>
          <a:xfrm>
            <a:off x="6623200" y="1295115"/>
            <a:ext cx="4999153" cy="5163760"/>
          </a:xfrm>
          <a:prstGeom prst="rect">
            <a:avLst/>
          </a:prstGeom>
        </p:spPr>
      </p:pic>
      <p:sp>
        <p:nvSpPr>
          <p:cNvPr id="7" name="ZoneTexte 6">
            <a:extLst>
              <a:ext uri="{FF2B5EF4-FFF2-40B4-BE49-F238E27FC236}">
                <a16:creationId xmlns:a16="http://schemas.microsoft.com/office/drawing/2014/main" id="{CA9AFBB3-9639-49A5-89A9-19A784A3762C}"/>
              </a:ext>
            </a:extLst>
          </p:cNvPr>
          <p:cNvSpPr txBox="1"/>
          <p:nvPr/>
        </p:nvSpPr>
        <p:spPr>
          <a:xfrm>
            <a:off x="-474076" y="2278886"/>
            <a:ext cx="6097022" cy="646331"/>
          </a:xfrm>
          <a:prstGeom prst="rect">
            <a:avLst/>
          </a:prstGeom>
          <a:noFill/>
        </p:spPr>
        <p:txBody>
          <a:bodyPr wrap="square">
            <a:spAutoFit/>
          </a:bodyPr>
          <a:lstStyle/>
          <a:p>
            <a:pPr marL="1371600" lvl="3" indent="-457200">
              <a:buFont typeface="+mj-lt"/>
              <a:buAutoNum type="arabicPeriod"/>
            </a:pPr>
            <a:r>
              <a:rPr lang="fr-FR" sz="1800" dirty="0"/>
              <a:t>Combien de piliers a la gouvernance SI ? Lesquels ?</a:t>
            </a:r>
          </a:p>
        </p:txBody>
      </p:sp>
    </p:spTree>
    <p:extLst>
      <p:ext uri="{BB962C8B-B14F-4D97-AF65-F5344CB8AC3E}">
        <p14:creationId xmlns:p14="http://schemas.microsoft.com/office/powerpoint/2010/main" val="276751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08839-934E-4DC3-86B3-C5A56D2C9019}"/>
              </a:ext>
            </a:extLst>
          </p:cNvPr>
          <p:cNvSpPr>
            <a:spLocks noGrp="1"/>
          </p:cNvSpPr>
          <p:nvPr>
            <p:ph type="title"/>
          </p:nvPr>
        </p:nvSpPr>
        <p:spPr/>
        <p:txBody>
          <a:bodyPr/>
          <a:lstStyle/>
          <a:p>
            <a:r>
              <a:rPr lang="fr-FR" dirty="0"/>
              <a:t>Réponses :</a:t>
            </a:r>
          </a:p>
        </p:txBody>
      </p:sp>
      <p:pic>
        <p:nvPicPr>
          <p:cNvPr id="5" name="Image 4">
            <a:extLst>
              <a:ext uri="{FF2B5EF4-FFF2-40B4-BE49-F238E27FC236}">
                <a16:creationId xmlns:a16="http://schemas.microsoft.com/office/drawing/2014/main" id="{89C247DA-CCFC-4DB4-80EB-99053D96C7DB}"/>
              </a:ext>
            </a:extLst>
          </p:cNvPr>
          <p:cNvPicPr>
            <a:picLocks noChangeAspect="1"/>
          </p:cNvPicPr>
          <p:nvPr/>
        </p:nvPicPr>
        <p:blipFill>
          <a:blip r:embed="rId2"/>
          <a:stretch>
            <a:fillRect/>
          </a:stretch>
        </p:blipFill>
        <p:spPr>
          <a:xfrm>
            <a:off x="5075768" y="1166240"/>
            <a:ext cx="1330628" cy="1374442"/>
          </a:xfrm>
          <a:prstGeom prst="rect">
            <a:avLst/>
          </a:prstGeom>
        </p:spPr>
      </p:pic>
      <p:sp>
        <p:nvSpPr>
          <p:cNvPr id="7" name="ZoneTexte 6">
            <a:extLst>
              <a:ext uri="{FF2B5EF4-FFF2-40B4-BE49-F238E27FC236}">
                <a16:creationId xmlns:a16="http://schemas.microsoft.com/office/drawing/2014/main" id="{CA9AFBB3-9639-49A5-89A9-19A784A3762C}"/>
              </a:ext>
            </a:extLst>
          </p:cNvPr>
          <p:cNvSpPr txBox="1"/>
          <p:nvPr/>
        </p:nvSpPr>
        <p:spPr>
          <a:xfrm>
            <a:off x="-474076" y="2278886"/>
            <a:ext cx="6097022" cy="646331"/>
          </a:xfrm>
          <a:prstGeom prst="rect">
            <a:avLst/>
          </a:prstGeom>
          <a:noFill/>
        </p:spPr>
        <p:txBody>
          <a:bodyPr wrap="square">
            <a:spAutoFit/>
          </a:bodyPr>
          <a:lstStyle/>
          <a:p>
            <a:pPr marL="1371600" lvl="3" indent="-457200">
              <a:buFont typeface="+mj-lt"/>
              <a:buAutoNum type="arabicPeriod"/>
            </a:pPr>
            <a:r>
              <a:rPr lang="fr-FR" sz="1800" dirty="0"/>
              <a:t>Combien de piliers a la gouvernance SI ? Lesquels ?</a:t>
            </a:r>
          </a:p>
        </p:txBody>
      </p:sp>
      <p:sp>
        <p:nvSpPr>
          <p:cNvPr id="6" name="ZoneTexte 5">
            <a:extLst>
              <a:ext uri="{FF2B5EF4-FFF2-40B4-BE49-F238E27FC236}">
                <a16:creationId xmlns:a16="http://schemas.microsoft.com/office/drawing/2014/main" id="{4DB417B7-B894-42FD-9593-F77C4AFC938A}"/>
              </a:ext>
            </a:extLst>
          </p:cNvPr>
          <p:cNvSpPr txBox="1"/>
          <p:nvPr/>
        </p:nvSpPr>
        <p:spPr>
          <a:xfrm>
            <a:off x="-474076" y="2925217"/>
            <a:ext cx="6333294" cy="369332"/>
          </a:xfrm>
          <a:prstGeom prst="rect">
            <a:avLst/>
          </a:prstGeom>
          <a:noFill/>
        </p:spPr>
        <p:txBody>
          <a:bodyPr wrap="square">
            <a:spAutoFit/>
          </a:bodyPr>
          <a:lstStyle/>
          <a:p>
            <a:pPr marL="1371600" lvl="3" indent="-457200">
              <a:buFont typeface="+mj-lt"/>
              <a:buAutoNum type="arabicPeriod" startAt="2"/>
            </a:pPr>
            <a:r>
              <a:rPr lang="fr-FR" sz="1800" dirty="0"/>
              <a:t>Combien d’axes ? Lesquels ?</a:t>
            </a:r>
          </a:p>
        </p:txBody>
      </p:sp>
      <p:pic>
        <p:nvPicPr>
          <p:cNvPr id="4" name="Image 3">
            <a:extLst>
              <a:ext uri="{FF2B5EF4-FFF2-40B4-BE49-F238E27FC236}">
                <a16:creationId xmlns:a16="http://schemas.microsoft.com/office/drawing/2014/main" id="{6F31E4C8-E6E0-4EBA-9357-FD3B2B4FCD1E}"/>
              </a:ext>
            </a:extLst>
          </p:cNvPr>
          <p:cNvPicPr>
            <a:picLocks noChangeAspect="1"/>
          </p:cNvPicPr>
          <p:nvPr/>
        </p:nvPicPr>
        <p:blipFill>
          <a:blip r:embed="rId3"/>
          <a:stretch>
            <a:fillRect/>
          </a:stretch>
        </p:blipFill>
        <p:spPr>
          <a:xfrm>
            <a:off x="3812812" y="1229960"/>
            <a:ext cx="8128127" cy="5179984"/>
          </a:xfrm>
          <a:prstGeom prst="rect">
            <a:avLst/>
          </a:prstGeom>
        </p:spPr>
      </p:pic>
    </p:spTree>
    <p:extLst>
      <p:ext uri="{BB962C8B-B14F-4D97-AF65-F5344CB8AC3E}">
        <p14:creationId xmlns:p14="http://schemas.microsoft.com/office/powerpoint/2010/main" val="879485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08839-934E-4DC3-86B3-C5A56D2C9019}"/>
              </a:ext>
            </a:extLst>
          </p:cNvPr>
          <p:cNvSpPr>
            <a:spLocks noGrp="1"/>
          </p:cNvSpPr>
          <p:nvPr>
            <p:ph type="title"/>
          </p:nvPr>
        </p:nvSpPr>
        <p:spPr/>
        <p:txBody>
          <a:bodyPr/>
          <a:lstStyle/>
          <a:p>
            <a:r>
              <a:rPr lang="fr-FR" dirty="0"/>
              <a:t>Réponses :</a:t>
            </a:r>
          </a:p>
        </p:txBody>
      </p:sp>
      <p:pic>
        <p:nvPicPr>
          <p:cNvPr id="5" name="Image 4">
            <a:extLst>
              <a:ext uri="{FF2B5EF4-FFF2-40B4-BE49-F238E27FC236}">
                <a16:creationId xmlns:a16="http://schemas.microsoft.com/office/drawing/2014/main" id="{89C247DA-CCFC-4DB4-80EB-99053D96C7DB}"/>
              </a:ext>
            </a:extLst>
          </p:cNvPr>
          <p:cNvPicPr>
            <a:picLocks noChangeAspect="1"/>
          </p:cNvPicPr>
          <p:nvPr/>
        </p:nvPicPr>
        <p:blipFill>
          <a:blip r:embed="rId2"/>
          <a:stretch>
            <a:fillRect/>
          </a:stretch>
        </p:blipFill>
        <p:spPr>
          <a:xfrm>
            <a:off x="5069631" y="1201178"/>
            <a:ext cx="1330628" cy="1374442"/>
          </a:xfrm>
          <a:prstGeom prst="rect">
            <a:avLst/>
          </a:prstGeom>
        </p:spPr>
      </p:pic>
      <p:sp>
        <p:nvSpPr>
          <p:cNvPr id="7" name="ZoneTexte 6">
            <a:extLst>
              <a:ext uri="{FF2B5EF4-FFF2-40B4-BE49-F238E27FC236}">
                <a16:creationId xmlns:a16="http://schemas.microsoft.com/office/drawing/2014/main" id="{CA9AFBB3-9639-49A5-89A9-19A784A3762C}"/>
              </a:ext>
            </a:extLst>
          </p:cNvPr>
          <p:cNvSpPr txBox="1"/>
          <p:nvPr/>
        </p:nvSpPr>
        <p:spPr>
          <a:xfrm>
            <a:off x="-474076" y="2278886"/>
            <a:ext cx="6097022" cy="646331"/>
          </a:xfrm>
          <a:prstGeom prst="rect">
            <a:avLst/>
          </a:prstGeom>
          <a:noFill/>
        </p:spPr>
        <p:txBody>
          <a:bodyPr wrap="square">
            <a:spAutoFit/>
          </a:bodyPr>
          <a:lstStyle/>
          <a:p>
            <a:pPr marL="1371600" lvl="3" indent="-457200">
              <a:buFont typeface="+mj-lt"/>
              <a:buAutoNum type="arabicPeriod"/>
            </a:pPr>
            <a:r>
              <a:rPr lang="fr-FR" sz="1800" dirty="0"/>
              <a:t>Combien de piliers a la gouvernance SI ? Lesquels ?</a:t>
            </a:r>
          </a:p>
        </p:txBody>
      </p:sp>
      <p:sp>
        <p:nvSpPr>
          <p:cNvPr id="6" name="ZoneTexte 5">
            <a:extLst>
              <a:ext uri="{FF2B5EF4-FFF2-40B4-BE49-F238E27FC236}">
                <a16:creationId xmlns:a16="http://schemas.microsoft.com/office/drawing/2014/main" id="{4DB417B7-B894-42FD-9593-F77C4AFC938A}"/>
              </a:ext>
            </a:extLst>
          </p:cNvPr>
          <p:cNvSpPr txBox="1"/>
          <p:nvPr/>
        </p:nvSpPr>
        <p:spPr>
          <a:xfrm>
            <a:off x="-474076" y="2925217"/>
            <a:ext cx="6333294" cy="369332"/>
          </a:xfrm>
          <a:prstGeom prst="rect">
            <a:avLst/>
          </a:prstGeom>
          <a:noFill/>
        </p:spPr>
        <p:txBody>
          <a:bodyPr wrap="square">
            <a:spAutoFit/>
          </a:bodyPr>
          <a:lstStyle/>
          <a:p>
            <a:pPr marL="1371600" lvl="3" indent="-457200">
              <a:buFont typeface="+mj-lt"/>
              <a:buAutoNum type="arabicPeriod" startAt="2"/>
            </a:pPr>
            <a:r>
              <a:rPr lang="fr-FR" sz="1800" dirty="0"/>
              <a:t>Combien d’axes ? Lesquels ?</a:t>
            </a:r>
          </a:p>
        </p:txBody>
      </p:sp>
      <p:pic>
        <p:nvPicPr>
          <p:cNvPr id="4" name="Image 3">
            <a:extLst>
              <a:ext uri="{FF2B5EF4-FFF2-40B4-BE49-F238E27FC236}">
                <a16:creationId xmlns:a16="http://schemas.microsoft.com/office/drawing/2014/main" id="{6F31E4C8-E6E0-4EBA-9357-FD3B2B4FCD1E}"/>
              </a:ext>
            </a:extLst>
          </p:cNvPr>
          <p:cNvPicPr>
            <a:picLocks noChangeAspect="1"/>
          </p:cNvPicPr>
          <p:nvPr/>
        </p:nvPicPr>
        <p:blipFill>
          <a:blip r:embed="rId3"/>
          <a:stretch>
            <a:fillRect/>
          </a:stretch>
        </p:blipFill>
        <p:spPr>
          <a:xfrm>
            <a:off x="6332784" y="2278886"/>
            <a:ext cx="2283188" cy="1455056"/>
          </a:xfrm>
          <a:prstGeom prst="rect">
            <a:avLst/>
          </a:prstGeom>
        </p:spPr>
      </p:pic>
      <p:sp>
        <p:nvSpPr>
          <p:cNvPr id="8" name="ZoneTexte 7">
            <a:extLst>
              <a:ext uri="{FF2B5EF4-FFF2-40B4-BE49-F238E27FC236}">
                <a16:creationId xmlns:a16="http://schemas.microsoft.com/office/drawing/2014/main" id="{93B60160-2827-465C-A3E1-12A758DB1C56}"/>
              </a:ext>
            </a:extLst>
          </p:cNvPr>
          <p:cNvSpPr txBox="1"/>
          <p:nvPr/>
        </p:nvSpPr>
        <p:spPr>
          <a:xfrm>
            <a:off x="-237294" y="3574247"/>
            <a:ext cx="6333294" cy="646331"/>
          </a:xfrm>
          <a:prstGeom prst="rect">
            <a:avLst/>
          </a:prstGeom>
          <a:noFill/>
        </p:spPr>
        <p:txBody>
          <a:bodyPr wrap="square">
            <a:spAutoFit/>
          </a:bodyPr>
          <a:lstStyle/>
          <a:p>
            <a:pPr marL="1143000" lvl="2" indent="-457200">
              <a:buFont typeface="+mj-lt"/>
              <a:buAutoNum type="arabicPeriod" startAt="3"/>
            </a:pPr>
            <a:r>
              <a:rPr lang="fr-FR" sz="1800" dirty="0"/>
              <a:t>Combien de méthodes sont utiles ? Et à quoi servent elles ?</a:t>
            </a:r>
          </a:p>
        </p:txBody>
      </p:sp>
      <p:pic>
        <p:nvPicPr>
          <p:cNvPr id="10" name="Picture 4">
            <a:extLst>
              <a:ext uri="{FF2B5EF4-FFF2-40B4-BE49-F238E27FC236}">
                <a16:creationId xmlns:a16="http://schemas.microsoft.com/office/drawing/2014/main" id="{BFA28C20-A4B6-47C2-A278-C6710F5975C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1154" y="1347573"/>
            <a:ext cx="5888861" cy="4162853"/>
          </a:xfrm>
          <a:prstGeom prst="rect">
            <a:avLst/>
          </a:prstGeom>
          <a:solidFill>
            <a:schemeClr val="bg1">
              <a:lumMod val="95000"/>
            </a:schemeClr>
          </a:solidFill>
        </p:spPr>
      </p:pic>
    </p:spTree>
    <p:extLst>
      <p:ext uri="{BB962C8B-B14F-4D97-AF65-F5344CB8AC3E}">
        <p14:creationId xmlns:p14="http://schemas.microsoft.com/office/powerpoint/2010/main" val="1211480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08839-934E-4DC3-86B3-C5A56D2C9019}"/>
              </a:ext>
            </a:extLst>
          </p:cNvPr>
          <p:cNvSpPr>
            <a:spLocks noGrp="1"/>
          </p:cNvSpPr>
          <p:nvPr>
            <p:ph type="title"/>
          </p:nvPr>
        </p:nvSpPr>
        <p:spPr/>
        <p:txBody>
          <a:bodyPr/>
          <a:lstStyle/>
          <a:p>
            <a:r>
              <a:rPr lang="fr-FR" dirty="0"/>
              <a:t>Réponses :</a:t>
            </a:r>
          </a:p>
        </p:txBody>
      </p:sp>
      <p:pic>
        <p:nvPicPr>
          <p:cNvPr id="5" name="Image 4">
            <a:extLst>
              <a:ext uri="{FF2B5EF4-FFF2-40B4-BE49-F238E27FC236}">
                <a16:creationId xmlns:a16="http://schemas.microsoft.com/office/drawing/2014/main" id="{89C247DA-CCFC-4DB4-80EB-99053D96C7DB}"/>
              </a:ext>
            </a:extLst>
          </p:cNvPr>
          <p:cNvPicPr>
            <a:picLocks noChangeAspect="1"/>
          </p:cNvPicPr>
          <p:nvPr/>
        </p:nvPicPr>
        <p:blipFill>
          <a:blip r:embed="rId2"/>
          <a:stretch>
            <a:fillRect/>
          </a:stretch>
        </p:blipFill>
        <p:spPr>
          <a:xfrm>
            <a:off x="5069631" y="1201178"/>
            <a:ext cx="1330628" cy="1374442"/>
          </a:xfrm>
          <a:prstGeom prst="rect">
            <a:avLst/>
          </a:prstGeom>
        </p:spPr>
      </p:pic>
      <p:sp>
        <p:nvSpPr>
          <p:cNvPr id="7" name="ZoneTexte 6">
            <a:extLst>
              <a:ext uri="{FF2B5EF4-FFF2-40B4-BE49-F238E27FC236}">
                <a16:creationId xmlns:a16="http://schemas.microsoft.com/office/drawing/2014/main" id="{CA9AFBB3-9639-49A5-89A9-19A784A3762C}"/>
              </a:ext>
            </a:extLst>
          </p:cNvPr>
          <p:cNvSpPr txBox="1"/>
          <p:nvPr/>
        </p:nvSpPr>
        <p:spPr>
          <a:xfrm>
            <a:off x="-474076" y="2278886"/>
            <a:ext cx="6097022" cy="646331"/>
          </a:xfrm>
          <a:prstGeom prst="rect">
            <a:avLst/>
          </a:prstGeom>
          <a:noFill/>
        </p:spPr>
        <p:txBody>
          <a:bodyPr wrap="square">
            <a:spAutoFit/>
          </a:bodyPr>
          <a:lstStyle/>
          <a:p>
            <a:pPr marL="1371600" lvl="3" indent="-457200">
              <a:buFont typeface="+mj-lt"/>
              <a:buAutoNum type="arabicPeriod"/>
            </a:pPr>
            <a:r>
              <a:rPr lang="fr-FR" sz="1800" dirty="0"/>
              <a:t>Combien de piliers a la gouvernance SI ? Lesquels ?</a:t>
            </a:r>
          </a:p>
        </p:txBody>
      </p:sp>
      <p:sp>
        <p:nvSpPr>
          <p:cNvPr id="6" name="ZoneTexte 5">
            <a:extLst>
              <a:ext uri="{FF2B5EF4-FFF2-40B4-BE49-F238E27FC236}">
                <a16:creationId xmlns:a16="http://schemas.microsoft.com/office/drawing/2014/main" id="{4DB417B7-B894-42FD-9593-F77C4AFC938A}"/>
              </a:ext>
            </a:extLst>
          </p:cNvPr>
          <p:cNvSpPr txBox="1"/>
          <p:nvPr/>
        </p:nvSpPr>
        <p:spPr>
          <a:xfrm>
            <a:off x="-474076" y="2925217"/>
            <a:ext cx="6333294" cy="369332"/>
          </a:xfrm>
          <a:prstGeom prst="rect">
            <a:avLst/>
          </a:prstGeom>
          <a:noFill/>
        </p:spPr>
        <p:txBody>
          <a:bodyPr wrap="square">
            <a:spAutoFit/>
          </a:bodyPr>
          <a:lstStyle/>
          <a:p>
            <a:pPr marL="1371600" lvl="3" indent="-457200">
              <a:buFont typeface="+mj-lt"/>
              <a:buAutoNum type="arabicPeriod" startAt="2"/>
            </a:pPr>
            <a:r>
              <a:rPr lang="fr-FR" sz="1800" dirty="0"/>
              <a:t>Combien d’axes ? Lesquels ?</a:t>
            </a:r>
          </a:p>
        </p:txBody>
      </p:sp>
      <p:pic>
        <p:nvPicPr>
          <p:cNvPr id="4" name="Image 3">
            <a:extLst>
              <a:ext uri="{FF2B5EF4-FFF2-40B4-BE49-F238E27FC236}">
                <a16:creationId xmlns:a16="http://schemas.microsoft.com/office/drawing/2014/main" id="{6F31E4C8-E6E0-4EBA-9357-FD3B2B4FCD1E}"/>
              </a:ext>
            </a:extLst>
          </p:cNvPr>
          <p:cNvPicPr>
            <a:picLocks noChangeAspect="1"/>
          </p:cNvPicPr>
          <p:nvPr/>
        </p:nvPicPr>
        <p:blipFill>
          <a:blip r:embed="rId3"/>
          <a:stretch>
            <a:fillRect/>
          </a:stretch>
        </p:blipFill>
        <p:spPr>
          <a:xfrm>
            <a:off x="6332784" y="2278886"/>
            <a:ext cx="2283188" cy="1455056"/>
          </a:xfrm>
          <a:prstGeom prst="rect">
            <a:avLst/>
          </a:prstGeom>
        </p:spPr>
      </p:pic>
      <p:sp>
        <p:nvSpPr>
          <p:cNvPr id="8" name="ZoneTexte 7">
            <a:extLst>
              <a:ext uri="{FF2B5EF4-FFF2-40B4-BE49-F238E27FC236}">
                <a16:creationId xmlns:a16="http://schemas.microsoft.com/office/drawing/2014/main" id="{93B60160-2827-465C-A3E1-12A758DB1C56}"/>
              </a:ext>
            </a:extLst>
          </p:cNvPr>
          <p:cNvSpPr txBox="1"/>
          <p:nvPr/>
        </p:nvSpPr>
        <p:spPr>
          <a:xfrm>
            <a:off x="-237294" y="3574247"/>
            <a:ext cx="6333294" cy="923330"/>
          </a:xfrm>
          <a:prstGeom prst="rect">
            <a:avLst/>
          </a:prstGeom>
          <a:noFill/>
        </p:spPr>
        <p:txBody>
          <a:bodyPr wrap="square">
            <a:spAutoFit/>
          </a:bodyPr>
          <a:lstStyle/>
          <a:p>
            <a:pPr marL="1143000" lvl="2" indent="-457200">
              <a:buFont typeface="+mj-lt"/>
              <a:buAutoNum type="arabicPeriod" startAt="3"/>
            </a:pPr>
            <a:r>
              <a:rPr lang="fr-FR" sz="1800" dirty="0"/>
              <a:t>Combien de méthodes sont utiles ? Et à quoi servent elles ?</a:t>
            </a:r>
          </a:p>
          <a:p>
            <a:pPr marL="1143000" lvl="2" indent="-457200">
              <a:buFont typeface="+mj-lt"/>
              <a:buAutoNum type="arabicPeriod" startAt="3"/>
            </a:pPr>
            <a:endParaRPr lang="fr-FR" sz="1800" dirty="0"/>
          </a:p>
        </p:txBody>
      </p:sp>
      <p:pic>
        <p:nvPicPr>
          <p:cNvPr id="10" name="Picture 4">
            <a:extLst>
              <a:ext uri="{FF2B5EF4-FFF2-40B4-BE49-F238E27FC236}">
                <a16:creationId xmlns:a16="http://schemas.microsoft.com/office/drawing/2014/main" id="{BFA28C20-A4B6-47C2-A278-C6710F5975C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5972" y="3429000"/>
            <a:ext cx="1644390" cy="1162424"/>
          </a:xfrm>
          <a:prstGeom prst="rect">
            <a:avLst/>
          </a:prstGeom>
          <a:solidFill>
            <a:schemeClr val="bg1">
              <a:lumMod val="95000"/>
            </a:schemeClr>
          </a:solidFill>
        </p:spPr>
      </p:pic>
    </p:spTree>
    <p:extLst>
      <p:ext uri="{BB962C8B-B14F-4D97-AF65-F5344CB8AC3E}">
        <p14:creationId xmlns:p14="http://schemas.microsoft.com/office/powerpoint/2010/main" val="3118595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08839-934E-4DC3-86B3-C5A56D2C9019}"/>
              </a:ext>
            </a:extLst>
          </p:cNvPr>
          <p:cNvSpPr>
            <a:spLocks noGrp="1"/>
          </p:cNvSpPr>
          <p:nvPr>
            <p:ph type="title"/>
          </p:nvPr>
        </p:nvSpPr>
        <p:spPr/>
        <p:txBody>
          <a:bodyPr/>
          <a:lstStyle/>
          <a:p>
            <a:r>
              <a:rPr lang="fr-FR" dirty="0"/>
              <a:t>Réponses :</a:t>
            </a:r>
          </a:p>
        </p:txBody>
      </p:sp>
      <p:pic>
        <p:nvPicPr>
          <p:cNvPr id="5" name="Image 4">
            <a:extLst>
              <a:ext uri="{FF2B5EF4-FFF2-40B4-BE49-F238E27FC236}">
                <a16:creationId xmlns:a16="http://schemas.microsoft.com/office/drawing/2014/main" id="{89C247DA-CCFC-4DB4-80EB-99053D96C7DB}"/>
              </a:ext>
            </a:extLst>
          </p:cNvPr>
          <p:cNvPicPr>
            <a:picLocks noChangeAspect="1"/>
          </p:cNvPicPr>
          <p:nvPr/>
        </p:nvPicPr>
        <p:blipFill>
          <a:blip r:embed="rId2"/>
          <a:stretch>
            <a:fillRect/>
          </a:stretch>
        </p:blipFill>
        <p:spPr>
          <a:xfrm>
            <a:off x="5069631" y="1201178"/>
            <a:ext cx="1330628" cy="1374442"/>
          </a:xfrm>
          <a:prstGeom prst="rect">
            <a:avLst/>
          </a:prstGeom>
        </p:spPr>
      </p:pic>
      <p:sp>
        <p:nvSpPr>
          <p:cNvPr id="7" name="ZoneTexte 6">
            <a:extLst>
              <a:ext uri="{FF2B5EF4-FFF2-40B4-BE49-F238E27FC236}">
                <a16:creationId xmlns:a16="http://schemas.microsoft.com/office/drawing/2014/main" id="{CA9AFBB3-9639-49A5-89A9-19A784A3762C}"/>
              </a:ext>
            </a:extLst>
          </p:cNvPr>
          <p:cNvSpPr txBox="1"/>
          <p:nvPr/>
        </p:nvSpPr>
        <p:spPr>
          <a:xfrm>
            <a:off x="-952756" y="2278886"/>
            <a:ext cx="6097022" cy="646331"/>
          </a:xfrm>
          <a:prstGeom prst="rect">
            <a:avLst/>
          </a:prstGeom>
          <a:noFill/>
        </p:spPr>
        <p:txBody>
          <a:bodyPr wrap="square">
            <a:spAutoFit/>
          </a:bodyPr>
          <a:lstStyle/>
          <a:p>
            <a:pPr marL="1371600" lvl="3" indent="-457200">
              <a:buFont typeface="+mj-lt"/>
              <a:buAutoNum type="arabicPeriod"/>
            </a:pPr>
            <a:r>
              <a:rPr lang="fr-FR" sz="1800" dirty="0"/>
              <a:t>Combien de piliers a la gouvernance SI ? Lesquels ?</a:t>
            </a:r>
          </a:p>
        </p:txBody>
      </p:sp>
      <p:sp>
        <p:nvSpPr>
          <p:cNvPr id="6" name="ZoneTexte 5">
            <a:extLst>
              <a:ext uri="{FF2B5EF4-FFF2-40B4-BE49-F238E27FC236}">
                <a16:creationId xmlns:a16="http://schemas.microsoft.com/office/drawing/2014/main" id="{4DB417B7-B894-42FD-9593-F77C4AFC938A}"/>
              </a:ext>
            </a:extLst>
          </p:cNvPr>
          <p:cNvSpPr txBox="1"/>
          <p:nvPr/>
        </p:nvSpPr>
        <p:spPr>
          <a:xfrm>
            <a:off x="-952756" y="2925217"/>
            <a:ext cx="6333294" cy="369332"/>
          </a:xfrm>
          <a:prstGeom prst="rect">
            <a:avLst/>
          </a:prstGeom>
          <a:noFill/>
        </p:spPr>
        <p:txBody>
          <a:bodyPr wrap="square">
            <a:spAutoFit/>
          </a:bodyPr>
          <a:lstStyle/>
          <a:p>
            <a:pPr marL="1371600" lvl="3" indent="-457200">
              <a:buFont typeface="+mj-lt"/>
              <a:buAutoNum type="arabicPeriod" startAt="2"/>
            </a:pPr>
            <a:r>
              <a:rPr lang="fr-FR" sz="1800" dirty="0"/>
              <a:t>Combien d’axes ? Lesquels ?</a:t>
            </a:r>
          </a:p>
        </p:txBody>
      </p:sp>
      <p:pic>
        <p:nvPicPr>
          <p:cNvPr id="4" name="Image 3">
            <a:extLst>
              <a:ext uri="{FF2B5EF4-FFF2-40B4-BE49-F238E27FC236}">
                <a16:creationId xmlns:a16="http://schemas.microsoft.com/office/drawing/2014/main" id="{6F31E4C8-E6E0-4EBA-9357-FD3B2B4FCD1E}"/>
              </a:ext>
            </a:extLst>
          </p:cNvPr>
          <p:cNvPicPr>
            <a:picLocks noChangeAspect="1"/>
          </p:cNvPicPr>
          <p:nvPr/>
        </p:nvPicPr>
        <p:blipFill>
          <a:blip r:embed="rId3"/>
          <a:stretch>
            <a:fillRect/>
          </a:stretch>
        </p:blipFill>
        <p:spPr>
          <a:xfrm>
            <a:off x="6332784" y="2278886"/>
            <a:ext cx="2283188" cy="1455056"/>
          </a:xfrm>
          <a:prstGeom prst="rect">
            <a:avLst/>
          </a:prstGeom>
        </p:spPr>
      </p:pic>
      <p:sp>
        <p:nvSpPr>
          <p:cNvPr id="8" name="ZoneTexte 7">
            <a:extLst>
              <a:ext uri="{FF2B5EF4-FFF2-40B4-BE49-F238E27FC236}">
                <a16:creationId xmlns:a16="http://schemas.microsoft.com/office/drawing/2014/main" id="{93B60160-2827-465C-A3E1-12A758DB1C56}"/>
              </a:ext>
            </a:extLst>
          </p:cNvPr>
          <p:cNvSpPr txBox="1"/>
          <p:nvPr/>
        </p:nvSpPr>
        <p:spPr>
          <a:xfrm>
            <a:off x="-715974" y="3574247"/>
            <a:ext cx="6333294" cy="646331"/>
          </a:xfrm>
          <a:prstGeom prst="rect">
            <a:avLst/>
          </a:prstGeom>
          <a:noFill/>
        </p:spPr>
        <p:txBody>
          <a:bodyPr wrap="square">
            <a:spAutoFit/>
          </a:bodyPr>
          <a:lstStyle/>
          <a:p>
            <a:pPr marL="1143000" lvl="2" indent="-457200">
              <a:buFont typeface="+mj-lt"/>
              <a:buAutoNum type="arabicPeriod" startAt="3"/>
            </a:pPr>
            <a:r>
              <a:rPr lang="fr-FR" sz="1800" dirty="0"/>
              <a:t>Combien de méthodes sont utiles ? Et à quoi servent elles ?</a:t>
            </a:r>
          </a:p>
        </p:txBody>
      </p:sp>
      <p:pic>
        <p:nvPicPr>
          <p:cNvPr id="3" name="Picture 4">
            <a:extLst>
              <a:ext uri="{FF2B5EF4-FFF2-40B4-BE49-F238E27FC236}">
                <a16:creationId xmlns:a16="http://schemas.microsoft.com/office/drawing/2014/main" id="{9326FE2C-EED3-4931-944A-73860FE3693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5972" y="3429000"/>
            <a:ext cx="1644390" cy="1162424"/>
          </a:xfrm>
          <a:prstGeom prst="rect">
            <a:avLst/>
          </a:prstGeom>
          <a:solidFill>
            <a:schemeClr val="bg1">
              <a:lumMod val="95000"/>
            </a:schemeClr>
          </a:solidFill>
        </p:spPr>
      </p:pic>
      <p:sp>
        <p:nvSpPr>
          <p:cNvPr id="12" name="ZoneTexte 11">
            <a:extLst>
              <a:ext uri="{FF2B5EF4-FFF2-40B4-BE49-F238E27FC236}">
                <a16:creationId xmlns:a16="http://schemas.microsoft.com/office/drawing/2014/main" id="{2642F5EF-2E9A-4CE9-B1B3-6D2CFE1AC5CA}"/>
              </a:ext>
            </a:extLst>
          </p:cNvPr>
          <p:cNvSpPr txBox="1"/>
          <p:nvPr/>
        </p:nvSpPr>
        <p:spPr>
          <a:xfrm>
            <a:off x="-668924" y="4591424"/>
            <a:ext cx="6333294" cy="369332"/>
          </a:xfrm>
          <a:prstGeom prst="rect">
            <a:avLst/>
          </a:prstGeom>
          <a:noFill/>
        </p:spPr>
        <p:txBody>
          <a:bodyPr wrap="square">
            <a:spAutoFit/>
          </a:bodyPr>
          <a:lstStyle/>
          <a:p>
            <a:pPr marL="1143000" lvl="2" indent="-457200">
              <a:buFont typeface="+mj-lt"/>
              <a:buAutoNum type="arabicPeriod" startAt="4"/>
            </a:pPr>
            <a:r>
              <a:rPr lang="fr-FR" sz="1800" dirty="0"/>
              <a:t>Quelles sont les liens entre ces méthodes ?</a:t>
            </a:r>
          </a:p>
        </p:txBody>
      </p:sp>
      <p:sp>
        <p:nvSpPr>
          <p:cNvPr id="39" name="Rectangle 38">
            <a:extLst>
              <a:ext uri="{FF2B5EF4-FFF2-40B4-BE49-F238E27FC236}">
                <a16:creationId xmlns:a16="http://schemas.microsoft.com/office/drawing/2014/main" id="{7BC9D52B-5054-4844-9228-CE5B2FE6D72F}"/>
              </a:ext>
            </a:extLst>
          </p:cNvPr>
          <p:cNvSpPr/>
          <p:nvPr/>
        </p:nvSpPr>
        <p:spPr>
          <a:xfrm>
            <a:off x="5380538" y="2493639"/>
            <a:ext cx="6715137" cy="39622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40" name="Groupe 39">
            <a:extLst>
              <a:ext uri="{FF2B5EF4-FFF2-40B4-BE49-F238E27FC236}">
                <a16:creationId xmlns:a16="http://schemas.microsoft.com/office/drawing/2014/main" id="{6BD4C01B-34EB-4DEC-ABCF-CC20FF33C2AC}"/>
              </a:ext>
            </a:extLst>
          </p:cNvPr>
          <p:cNvGrpSpPr/>
          <p:nvPr/>
        </p:nvGrpSpPr>
        <p:grpSpPr>
          <a:xfrm>
            <a:off x="5547964" y="2516504"/>
            <a:ext cx="5821361" cy="3749152"/>
            <a:chOff x="2711450" y="1378745"/>
            <a:chExt cx="7921626" cy="4929980"/>
          </a:xfrm>
        </p:grpSpPr>
        <p:sp>
          <p:nvSpPr>
            <p:cNvPr id="41" name="Line 8">
              <a:extLst>
                <a:ext uri="{FF2B5EF4-FFF2-40B4-BE49-F238E27FC236}">
                  <a16:creationId xmlns:a16="http://schemas.microsoft.com/office/drawing/2014/main" id="{D021B813-BAAF-4E46-AD0D-33555730150D}"/>
                </a:ext>
              </a:extLst>
            </p:cNvPr>
            <p:cNvSpPr>
              <a:spLocks noChangeShapeType="1"/>
            </p:cNvSpPr>
            <p:nvPr/>
          </p:nvSpPr>
          <p:spPr bwMode="auto">
            <a:xfrm>
              <a:off x="2711450" y="3682207"/>
              <a:ext cx="7416800" cy="0"/>
            </a:xfrm>
            <a:prstGeom prst="line">
              <a:avLst/>
            </a:prstGeom>
            <a:noFill/>
            <a:ln w="5715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chemeClr val="bg2">
                    <a:lumMod val="50000"/>
                  </a:schemeClr>
                </a:solidFill>
              </a:endParaRPr>
            </a:p>
          </p:txBody>
        </p:sp>
        <p:sp>
          <p:nvSpPr>
            <p:cNvPr id="42" name="Line 9">
              <a:extLst>
                <a:ext uri="{FF2B5EF4-FFF2-40B4-BE49-F238E27FC236}">
                  <a16:creationId xmlns:a16="http://schemas.microsoft.com/office/drawing/2014/main" id="{11A0BADB-E7BA-42FE-9A01-8D967C8D324F}"/>
                </a:ext>
              </a:extLst>
            </p:cNvPr>
            <p:cNvSpPr>
              <a:spLocks noChangeShapeType="1"/>
            </p:cNvSpPr>
            <p:nvPr/>
          </p:nvSpPr>
          <p:spPr bwMode="auto">
            <a:xfrm>
              <a:off x="6599238" y="1521619"/>
              <a:ext cx="0" cy="4681538"/>
            </a:xfrm>
            <a:prstGeom prst="line">
              <a:avLst/>
            </a:prstGeom>
            <a:noFill/>
            <a:ln w="5715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chemeClr val="bg2">
                    <a:lumMod val="50000"/>
                  </a:schemeClr>
                </a:solidFill>
              </a:endParaRPr>
            </a:p>
          </p:txBody>
        </p:sp>
        <p:sp>
          <p:nvSpPr>
            <p:cNvPr id="43" name="Text Box 10">
              <a:extLst>
                <a:ext uri="{FF2B5EF4-FFF2-40B4-BE49-F238E27FC236}">
                  <a16:creationId xmlns:a16="http://schemas.microsoft.com/office/drawing/2014/main" id="{736F5D21-8998-4FE9-853B-011604A9259D}"/>
                </a:ext>
              </a:extLst>
            </p:cNvPr>
            <p:cNvSpPr txBox="1">
              <a:spLocks noChangeArrowheads="1"/>
            </p:cNvSpPr>
            <p:nvPr/>
          </p:nvSpPr>
          <p:spPr bwMode="auto">
            <a:xfrm>
              <a:off x="2720976" y="3764757"/>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2000">
                  <a:solidFill>
                    <a:schemeClr val="bg2">
                      <a:lumMod val="50000"/>
                    </a:schemeClr>
                  </a:solidFill>
                </a:rPr>
                <a:t>DSI</a:t>
              </a:r>
            </a:p>
          </p:txBody>
        </p:sp>
        <p:sp>
          <p:nvSpPr>
            <p:cNvPr id="44" name="Oval 4">
              <a:extLst>
                <a:ext uri="{FF2B5EF4-FFF2-40B4-BE49-F238E27FC236}">
                  <a16:creationId xmlns:a16="http://schemas.microsoft.com/office/drawing/2014/main" id="{9671A1AD-252A-4F79-B88A-C1BD854E09FA}"/>
                </a:ext>
              </a:extLst>
            </p:cNvPr>
            <p:cNvSpPr>
              <a:spLocks noChangeArrowheads="1"/>
            </p:cNvSpPr>
            <p:nvPr/>
          </p:nvSpPr>
          <p:spPr bwMode="auto">
            <a:xfrm>
              <a:off x="4870450" y="2132013"/>
              <a:ext cx="2089150"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CMMI</a:t>
              </a:r>
            </a:p>
          </p:txBody>
        </p:sp>
        <p:sp>
          <p:nvSpPr>
            <p:cNvPr id="45" name="Oval 5">
              <a:extLst>
                <a:ext uri="{FF2B5EF4-FFF2-40B4-BE49-F238E27FC236}">
                  <a16:creationId xmlns:a16="http://schemas.microsoft.com/office/drawing/2014/main" id="{DBBCF91C-25FC-46F5-AB22-3617CA1BE945}"/>
                </a:ext>
              </a:extLst>
            </p:cNvPr>
            <p:cNvSpPr>
              <a:spLocks noChangeArrowheads="1"/>
            </p:cNvSpPr>
            <p:nvPr/>
          </p:nvSpPr>
          <p:spPr bwMode="auto">
            <a:xfrm>
              <a:off x="5157788" y="4221163"/>
              <a:ext cx="2089150"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ITIL</a:t>
              </a:r>
            </a:p>
          </p:txBody>
        </p:sp>
        <p:sp>
          <p:nvSpPr>
            <p:cNvPr id="46" name="Oval 6">
              <a:extLst>
                <a:ext uri="{FF2B5EF4-FFF2-40B4-BE49-F238E27FC236}">
                  <a16:creationId xmlns:a16="http://schemas.microsoft.com/office/drawing/2014/main" id="{6B30629F-E544-416B-90FD-B873AFF45E53}"/>
                </a:ext>
              </a:extLst>
            </p:cNvPr>
            <p:cNvSpPr>
              <a:spLocks noChangeArrowheads="1"/>
            </p:cNvSpPr>
            <p:nvPr/>
          </p:nvSpPr>
          <p:spPr bwMode="auto">
            <a:xfrm>
              <a:off x="3646488" y="3284538"/>
              <a:ext cx="2089150" cy="863600"/>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eSCM</a:t>
              </a:r>
            </a:p>
          </p:txBody>
        </p:sp>
        <p:sp>
          <p:nvSpPr>
            <p:cNvPr id="47" name="Oval 7">
              <a:extLst>
                <a:ext uri="{FF2B5EF4-FFF2-40B4-BE49-F238E27FC236}">
                  <a16:creationId xmlns:a16="http://schemas.microsoft.com/office/drawing/2014/main" id="{C2053B57-C926-433F-8D49-78D0BEFC0536}"/>
                </a:ext>
              </a:extLst>
            </p:cNvPr>
            <p:cNvSpPr>
              <a:spLocks noChangeArrowheads="1"/>
            </p:cNvSpPr>
            <p:nvPr/>
          </p:nvSpPr>
          <p:spPr bwMode="auto">
            <a:xfrm>
              <a:off x="7678738" y="1987550"/>
              <a:ext cx="1223962" cy="3455988"/>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Cobit</a:t>
              </a:r>
            </a:p>
          </p:txBody>
        </p:sp>
        <p:sp>
          <p:nvSpPr>
            <p:cNvPr id="48" name="Text Box 11">
              <a:extLst>
                <a:ext uri="{FF2B5EF4-FFF2-40B4-BE49-F238E27FC236}">
                  <a16:creationId xmlns:a16="http://schemas.microsoft.com/office/drawing/2014/main" id="{921E7943-EB57-4364-B9B6-01113E7E974D}"/>
                </a:ext>
              </a:extLst>
            </p:cNvPr>
            <p:cNvSpPr txBox="1">
              <a:spLocks noChangeArrowheads="1"/>
            </p:cNvSpPr>
            <p:nvPr/>
          </p:nvSpPr>
          <p:spPr bwMode="auto">
            <a:xfrm>
              <a:off x="9263064" y="3932238"/>
              <a:ext cx="9236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2000">
                  <a:solidFill>
                    <a:schemeClr val="bg2">
                      <a:lumMod val="50000"/>
                    </a:schemeClr>
                  </a:solidFill>
                </a:rPr>
                <a:t>Métier</a:t>
              </a:r>
            </a:p>
          </p:txBody>
        </p:sp>
        <p:sp>
          <p:nvSpPr>
            <p:cNvPr id="49" name="Text Box 12">
              <a:extLst>
                <a:ext uri="{FF2B5EF4-FFF2-40B4-BE49-F238E27FC236}">
                  <a16:creationId xmlns:a16="http://schemas.microsoft.com/office/drawing/2014/main" id="{AA778573-68B0-47C0-9689-880C9D8A4BB6}"/>
                </a:ext>
              </a:extLst>
            </p:cNvPr>
            <p:cNvSpPr txBox="1">
              <a:spLocks noChangeArrowheads="1"/>
            </p:cNvSpPr>
            <p:nvPr/>
          </p:nvSpPr>
          <p:spPr bwMode="auto">
            <a:xfrm>
              <a:off x="4608513" y="5588001"/>
              <a:ext cx="1667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a:solidFill>
                    <a:schemeClr val="bg2">
                      <a:lumMod val="50000"/>
                    </a:schemeClr>
                  </a:solidFill>
                </a:rPr>
                <a:t>Activités récurrentes : </a:t>
              </a:r>
              <a:br>
                <a:rPr lang="fr-FR" altLang="fr-FR" sz="1200">
                  <a:solidFill>
                    <a:schemeClr val="bg2">
                      <a:lumMod val="50000"/>
                    </a:schemeClr>
                  </a:solidFill>
                </a:rPr>
              </a:br>
              <a:r>
                <a:rPr lang="fr-FR" altLang="fr-FR" sz="1200">
                  <a:solidFill>
                    <a:schemeClr val="bg2">
                      <a:lumMod val="50000"/>
                    </a:schemeClr>
                  </a:solidFill>
                </a:rPr>
                <a:t>le fonctionnement</a:t>
              </a:r>
            </a:p>
          </p:txBody>
        </p:sp>
        <p:sp>
          <p:nvSpPr>
            <p:cNvPr id="50" name="Text Box 13">
              <a:extLst>
                <a:ext uri="{FF2B5EF4-FFF2-40B4-BE49-F238E27FC236}">
                  <a16:creationId xmlns:a16="http://schemas.microsoft.com/office/drawing/2014/main" id="{F729E94D-6064-425D-B6CD-5045940B8FB8}"/>
                </a:ext>
              </a:extLst>
            </p:cNvPr>
            <p:cNvSpPr txBox="1">
              <a:spLocks noChangeArrowheads="1"/>
            </p:cNvSpPr>
            <p:nvPr/>
          </p:nvSpPr>
          <p:spPr bwMode="auto">
            <a:xfrm>
              <a:off x="4583114" y="1378745"/>
              <a:ext cx="16870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dirty="0">
                  <a:solidFill>
                    <a:schemeClr val="bg2">
                      <a:lumMod val="50000"/>
                    </a:schemeClr>
                  </a:solidFill>
                </a:rPr>
                <a:t>Activités ponctuelles : </a:t>
              </a:r>
              <a:br>
                <a:rPr lang="fr-FR" altLang="fr-FR" sz="1200" dirty="0">
                  <a:solidFill>
                    <a:schemeClr val="bg2">
                      <a:lumMod val="50000"/>
                    </a:schemeClr>
                  </a:solidFill>
                </a:rPr>
              </a:br>
              <a:r>
                <a:rPr lang="fr-FR" altLang="fr-FR" sz="1200" dirty="0">
                  <a:solidFill>
                    <a:schemeClr val="bg2">
                      <a:lumMod val="50000"/>
                    </a:schemeClr>
                  </a:solidFill>
                </a:rPr>
                <a:t>les projets</a:t>
              </a:r>
            </a:p>
          </p:txBody>
        </p:sp>
        <p:sp>
          <p:nvSpPr>
            <p:cNvPr id="51" name="Oval 15">
              <a:extLst>
                <a:ext uri="{FF2B5EF4-FFF2-40B4-BE49-F238E27FC236}">
                  <a16:creationId xmlns:a16="http://schemas.microsoft.com/office/drawing/2014/main" id="{3B1E3F44-9B72-447B-AC65-4B2B687EA61A}"/>
                </a:ext>
              </a:extLst>
            </p:cNvPr>
            <p:cNvSpPr>
              <a:spLocks noChangeArrowheads="1"/>
            </p:cNvSpPr>
            <p:nvPr/>
          </p:nvSpPr>
          <p:spPr bwMode="auto">
            <a:xfrm>
              <a:off x="7607301" y="5661026"/>
              <a:ext cx="3025775" cy="360363"/>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sz="1400"/>
                <a:t>Orientation gouvernance IT</a:t>
              </a:r>
            </a:p>
          </p:txBody>
        </p:sp>
        <p:sp>
          <p:nvSpPr>
            <p:cNvPr id="52" name="Oval 16">
              <a:extLst>
                <a:ext uri="{FF2B5EF4-FFF2-40B4-BE49-F238E27FC236}">
                  <a16:creationId xmlns:a16="http://schemas.microsoft.com/office/drawing/2014/main" id="{73AC851A-FC34-4405-8F3C-86C7C6BAAF3B}"/>
                </a:ext>
              </a:extLst>
            </p:cNvPr>
            <p:cNvSpPr>
              <a:spLocks noChangeArrowheads="1"/>
            </p:cNvSpPr>
            <p:nvPr/>
          </p:nvSpPr>
          <p:spPr bwMode="auto">
            <a:xfrm>
              <a:off x="7607301" y="5948363"/>
              <a:ext cx="3025775" cy="360362"/>
            </a:xfrm>
            <a:prstGeom prst="ellipse">
              <a:avLst/>
            </a:prstGeom>
            <a:solidFill>
              <a:schemeClr val="accent1"/>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sz="1400"/>
                <a:t>Orientation Service Informatique</a:t>
              </a:r>
            </a:p>
          </p:txBody>
        </p:sp>
      </p:grpSp>
    </p:spTree>
    <p:extLst>
      <p:ext uri="{BB962C8B-B14F-4D97-AF65-F5344CB8AC3E}">
        <p14:creationId xmlns:p14="http://schemas.microsoft.com/office/powerpoint/2010/main" val="3806184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a:extLst>
              <a:ext uri="{FF2B5EF4-FFF2-40B4-BE49-F238E27FC236}">
                <a16:creationId xmlns:a16="http://schemas.microsoft.com/office/drawing/2014/main" id="{6F15215C-68D5-455B-A865-D4B4497D70B7}"/>
              </a:ext>
            </a:extLst>
          </p:cNvPr>
          <p:cNvGraphicFramePr/>
          <p:nvPr>
            <p:extLst>
              <p:ext uri="{D42A27DB-BD31-4B8C-83A1-F6EECF244321}">
                <p14:modId xmlns:p14="http://schemas.microsoft.com/office/powerpoint/2010/main" val="2189474473"/>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B71548F4-A365-4240-B9C0-CD0801895D76}"/>
              </a:ext>
            </a:extLst>
          </p:cNvPr>
          <p:cNvSpPr>
            <a:spLocks noGrp="1"/>
          </p:cNvSpPr>
          <p:nvPr>
            <p:ph type="title"/>
          </p:nvPr>
        </p:nvSpPr>
        <p:spPr/>
        <p:txBody>
          <a:bodyPr/>
          <a:lstStyle/>
          <a:p>
            <a:r>
              <a:rPr lang="fr-FR" dirty="0"/>
              <a:t>La performance du SI</a:t>
            </a:r>
          </a:p>
        </p:txBody>
      </p:sp>
      <p:sp>
        <p:nvSpPr>
          <p:cNvPr id="5" name="Rectangle 4">
            <a:extLst>
              <a:ext uri="{FF2B5EF4-FFF2-40B4-BE49-F238E27FC236}">
                <a16:creationId xmlns:a16="http://schemas.microsoft.com/office/drawing/2014/main" id="{9CDB61B1-4CA6-4BEB-8C33-809E36AF0A5F}"/>
              </a:ext>
            </a:extLst>
          </p:cNvPr>
          <p:cNvSpPr/>
          <p:nvPr/>
        </p:nvSpPr>
        <p:spPr>
          <a:xfrm>
            <a:off x="2421615" y="1781227"/>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7" name="Rectangle 6">
            <a:extLst>
              <a:ext uri="{FF2B5EF4-FFF2-40B4-BE49-F238E27FC236}">
                <a16:creationId xmlns:a16="http://schemas.microsoft.com/office/drawing/2014/main" id="{E82F3CA1-2DF3-49CD-B0F1-160A9DB2A2B1}"/>
              </a:ext>
            </a:extLst>
          </p:cNvPr>
          <p:cNvSpPr/>
          <p:nvPr/>
        </p:nvSpPr>
        <p:spPr>
          <a:xfrm>
            <a:off x="2874461" y="3341575"/>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9" name="Rectangle 8">
            <a:extLst>
              <a:ext uri="{FF2B5EF4-FFF2-40B4-BE49-F238E27FC236}">
                <a16:creationId xmlns:a16="http://schemas.microsoft.com/office/drawing/2014/main" id="{E14F523F-6CDB-4233-AA28-007D9E69B492}"/>
              </a:ext>
            </a:extLst>
          </p:cNvPr>
          <p:cNvSpPr/>
          <p:nvPr/>
        </p:nvSpPr>
        <p:spPr>
          <a:xfrm>
            <a:off x="2429693" y="4952225"/>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p>
        </p:txBody>
      </p:sp>
      <p:pic>
        <p:nvPicPr>
          <p:cNvPr id="3" name="Image 2" descr="epsi-logo-cmjn">
            <a:extLst>
              <a:ext uri="{FF2B5EF4-FFF2-40B4-BE49-F238E27FC236}">
                <a16:creationId xmlns:a16="http://schemas.microsoft.com/office/drawing/2014/main" id="{7FC0466E-000C-4132-8B86-534446BBA728}"/>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3909574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E582-5753-4823-B235-734F8754367A}"/>
              </a:ext>
            </a:extLst>
          </p:cNvPr>
          <p:cNvSpPr>
            <a:spLocks noGrp="1"/>
          </p:cNvSpPr>
          <p:nvPr>
            <p:ph type="title"/>
          </p:nvPr>
        </p:nvSpPr>
        <p:spPr>
          <a:xfrm>
            <a:off x="1469571" y="448056"/>
            <a:ext cx="5928755" cy="640080"/>
          </a:xfrm>
        </p:spPr>
        <p:txBody>
          <a:bodyPr/>
          <a:lstStyle/>
          <a:p>
            <a:r>
              <a:rPr lang="fr-FR" dirty="0"/>
              <a:t>Les méthodes du marché</a:t>
            </a:r>
          </a:p>
        </p:txBody>
      </p:sp>
      <p:sp>
        <p:nvSpPr>
          <p:cNvPr id="4" name="Ellipse 3">
            <a:extLst>
              <a:ext uri="{FF2B5EF4-FFF2-40B4-BE49-F238E27FC236}">
                <a16:creationId xmlns:a16="http://schemas.microsoft.com/office/drawing/2014/main" id="{4FCC0F00-A15F-4869-B1BA-525D251866D4}"/>
              </a:ext>
            </a:extLst>
          </p:cNvPr>
          <p:cNvSpPr/>
          <p:nvPr/>
        </p:nvSpPr>
        <p:spPr>
          <a:xfrm>
            <a:off x="587829" y="423509"/>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graphicFrame>
        <p:nvGraphicFramePr>
          <p:cNvPr id="7" name="Diagramme 6">
            <a:extLst>
              <a:ext uri="{FF2B5EF4-FFF2-40B4-BE49-F238E27FC236}">
                <a16:creationId xmlns:a16="http://schemas.microsoft.com/office/drawing/2014/main" id="{78F1E841-A2B9-4EE7-BEF1-73DA9246B4E4}"/>
              </a:ext>
            </a:extLst>
          </p:cNvPr>
          <p:cNvGraphicFramePr/>
          <p:nvPr>
            <p:extLst>
              <p:ext uri="{D42A27DB-BD31-4B8C-83A1-F6EECF244321}">
                <p14:modId xmlns:p14="http://schemas.microsoft.com/office/powerpoint/2010/main" val="950088252"/>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30BFA6A-C0B2-4209-909F-BB35DAB27098}"/>
              </a:ext>
            </a:extLst>
          </p:cNvPr>
          <p:cNvSpPr/>
          <p:nvPr/>
        </p:nvSpPr>
        <p:spPr>
          <a:xfrm>
            <a:off x="2159568" y="1371738"/>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1</a:t>
            </a:r>
          </a:p>
        </p:txBody>
      </p:sp>
      <p:sp>
        <p:nvSpPr>
          <p:cNvPr id="10" name="Rectangle 9">
            <a:extLst>
              <a:ext uri="{FF2B5EF4-FFF2-40B4-BE49-F238E27FC236}">
                <a16:creationId xmlns:a16="http://schemas.microsoft.com/office/drawing/2014/main" id="{732CA743-F5C5-4A5B-BE3F-21D4BBD2814C}"/>
              </a:ext>
            </a:extLst>
          </p:cNvPr>
          <p:cNvSpPr/>
          <p:nvPr/>
        </p:nvSpPr>
        <p:spPr>
          <a:xfrm>
            <a:off x="2667909" y="2351141"/>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2</a:t>
            </a:r>
          </a:p>
        </p:txBody>
      </p:sp>
      <p:sp>
        <p:nvSpPr>
          <p:cNvPr id="12" name="Rectangle 11">
            <a:extLst>
              <a:ext uri="{FF2B5EF4-FFF2-40B4-BE49-F238E27FC236}">
                <a16:creationId xmlns:a16="http://schemas.microsoft.com/office/drawing/2014/main" id="{014FAEBD-AE9C-476D-9078-CC83D624E7B7}"/>
              </a:ext>
            </a:extLst>
          </p:cNvPr>
          <p:cNvSpPr/>
          <p:nvPr/>
        </p:nvSpPr>
        <p:spPr>
          <a:xfrm>
            <a:off x="2838720" y="3391877"/>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3</a:t>
            </a:r>
          </a:p>
        </p:txBody>
      </p:sp>
      <p:sp>
        <p:nvSpPr>
          <p:cNvPr id="14" name="Rectangle 13">
            <a:extLst>
              <a:ext uri="{FF2B5EF4-FFF2-40B4-BE49-F238E27FC236}">
                <a16:creationId xmlns:a16="http://schemas.microsoft.com/office/drawing/2014/main" id="{5DA42824-3E58-43F9-8638-DE81DE41D63D}"/>
              </a:ext>
            </a:extLst>
          </p:cNvPr>
          <p:cNvSpPr/>
          <p:nvPr/>
        </p:nvSpPr>
        <p:spPr>
          <a:xfrm>
            <a:off x="2662794" y="437128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4</a:t>
            </a:r>
          </a:p>
        </p:txBody>
      </p:sp>
      <p:sp>
        <p:nvSpPr>
          <p:cNvPr id="16" name="Rectangle 15">
            <a:extLst>
              <a:ext uri="{FF2B5EF4-FFF2-40B4-BE49-F238E27FC236}">
                <a16:creationId xmlns:a16="http://schemas.microsoft.com/office/drawing/2014/main" id="{A7DEB05F-A5A8-43AB-8E1F-AEE7FA454A77}"/>
              </a:ext>
            </a:extLst>
          </p:cNvPr>
          <p:cNvSpPr/>
          <p:nvPr/>
        </p:nvSpPr>
        <p:spPr>
          <a:xfrm>
            <a:off x="2159568" y="5419670"/>
            <a:ext cx="582211" cy="923330"/>
          </a:xfrm>
          <a:prstGeom prst="rect">
            <a:avLst/>
          </a:prstGeom>
          <a:noFill/>
        </p:spPr>
        <p:txBody>
          <a:bodyPr wrap="squar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rPr>
              <a:t>5</a:t>
            </a:r>
          </a:p>
        </p:txBody>
      </p:sp>
    </p:spTree>
    <p:extLst>
      <p:ext uri="{BB962C8B-B14F-4D97-AF65-F5344CB8AC3E}">
        <p14:creationId xmlns:p14="http://schemas.microsoft.com/office/powerpoint/2010/main" val="1869597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DocBienvenu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9_TF10001108" id="{0F4DAE25-207A-47CE-9E2B-3598C2DA80C7}" vid="{5BACCDA3-61AD-4862-913E-13CB4EF92D9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16c05727-aa75-4e4a-9b5f-8a80a1165891"/>
    <ds:schemaRef ds:uri="http://purl.org/dc/dcmityp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{71992E24-866B-42EA-ADFA-DD2327A537D5}tf10001108_win32</Template>
  <TotalTime>2697</TotalTime>
  <Words>7657</Words>
  <Application>Microsoft Office PowerPoint</Application>
  <PresentationFormat>Grand écran</PresentationFormat>
  <Paragraphs>1396</Paragraphs>
  <Slides>87</Slides>
  <Notes>24</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4</vt:i4>
      </vt:variant>
      <vt:variant>
        <vt:lpstr>Titres des diapositives</vt:lpstr>
      </vt:variant>
      <vt:variant>
        <vt:i4>87</vt:i4>
      </vt:variant>
    </vt:vector>
  </HeadingPairs>
  <TitlesOfParts>
    <vt:vector size="104" baseType="lpstr">
      <vt:lpstr>Arial</vt:lpstr>
      <vt:lpstr>Calibri</vt:lpstr>
      <vt:lpstr>Courrier</vt:lpstr>
      <vt:lpstr>MS Hei</vt:lpstr>
      <vt:lpstr>Segoe UI</vt:lpstr>
      <vt:lpstr>Segoe UI Light</vt:lpstr>
      <vt:lpstr>Symbol</vt:lpstr>
      <vt:lpstr>Tahoma</vt:lpstr>
      <vt:lpstr>Times New Roman</vt:lpstr>
      <vt:lpstr>Verdana</vt:lpstr>
      <vt:lpstr>Wingdings</vt:lpstr>
      <vt:lpstr>Wingdings 3</vt:lpstr>
      <vt:lpstr>DocBienvenue</vt:lpstr>
      <vt:lpstr>think-cell Slide</vt:lpstr>
      <vt:lpstr>Worksheet</vt:lpstr>
      <vt:lpstr>Document</vt:lpstr>
      <vt:lpstr>Feuille de calcul</vt:lpstr>
      <vt:lpstr>Système d’Information et KPI</vt:lpstr>
      <vt:lpstr>SOMMAIRE</vt:lpstr>
      <vt:lpstr>La performance du SI</vt:lpstr>
      <vt:lpstr>La mise en place de méthodes est devenu un outil au service de l’IT Gouvernance. </vt:lpstr>
      <vt:lpstr>Une diversité de référentiels complémentaires</vt:lpstr>
      <vt:lpstr>Les référentiels ont une structure basée  sur les bonnes pratiques </vt:lpstr>
      <vt:lpstr>Les principaux référentiels rencontrés en IT  ont des périmètres complémentaires</vt:lpstr>
      <vt:lpstr>Les méthodes du marché</vt:lpstr>
      <vt:lpstr>Les méthodes du marché</vt:lpstr>
      <vt:lpstr>L’ITIL (Information Technology Infrastructure Library)  capitalise les meilleures pratiques reconnues</vt:lpstr>
      <vt:lpstr>ITIL – le support des services</vt:lpstr>
      <vt:lpstr>ITIL – la fourniture des services</vt:lpstr>
      <vt:lpstr>Exemple d’indicateur ITIL</vt:lpstr>
      <vt:lpstr>ITIL </vt:lpstr>
      <vt:lpstr>Avantages financiers</vt:lpstr>
      <vt:lpstr>L’organisation en service </vt:lpstr>
      <vt:lpstr>Exemple opérationnel </vt:lpstr>
      <vt:lpstr>Pour vous noyer Exemple de production IT :</vt:lpstr>
      <vt:lpstr>Evaluation de la maturité des processus</vt:lpstr>
      <vt:lpstr>Kit d’auto evaluation Détail du Kit</vt:lpstr>
      <vt:lpstr>Pourquoi consolider les processus Diminution du nombre d’incident</vt:lpstr>
      <vt:lpstr>Zoom opérationnel Principe sur les rôles</vt:lpstr>
      <vt:lpstr>Zoom opérationnel Principe sur les rôles</vt:lpstr>
      <vt:lpstr>Zoom opérationnel Principe sur les rôles</vt:lpstr>
      <vt:lpstr>Zoom opérationnel Principe sur les rôles</vt:lpstr>
      <vt:lpstr>Zoom opérationnel Principe sur les rôles</vt:lpstr>
      <vt:lpstr>Zoom opérationnel Principe sur les rôles</vt:lpstr>
      <vt:lpstr>Modèle de maturité des organisations IT Extrait ITIL</vt:lpstr>
      <vt:lpstr>Exemple opérationnel </vt:lpstr>
      <vt:lpstr>Zoom opérationnel Les  incontournables par processus (1/2)</vt:lpstr>
      <vt:lpstr>Zoom opérationnel Les  incontournables par processus  (2/2)</vt:lpstr>
      <vt:lpstr>Gestion des Incidents</vt:lpstr>
      <vt:lpstr>Gestion des Incidents</vt:lpstr>
      <vt:lpstr>Gestion des Incidents  Indicateurs</vt:lpstr>
      <vt:lpstr>L’essentiel de Problem Management (1/2)</vt:lpstr>
      <vt:lpstr>L’essentiel de Problem Management (2/2)</vt:lpstr>
      <vt:lpstr>Présentation PowerPoint</vt:lpstr>
      <vt:lpstr>Présentation PowerPoint</vt:lpstr>
      <vt:lpstr>Macro planning – utilisation du DMAIC </vt:lpstr>
      <vt:lpstr>Les méthodes du marché</vt:lpstr>
      <vt:lpstr>eSCM  e-Sourcing Capability Model for Service Provider</vt:lpstr>
      <vt:lpstr>eSCM   e-Sourcing Capability Model for Service Provider</vt:lpstr>
      <vt:lpstr>Les formes de sourcing</vt:lpstr>
      <vt:lpstr>Le référentiel est structuré  4 niveaux</vt:lpstr>
      <vt:lpstr>Phase et domaines</vt:lpstr>
      <vt:lpstr>5 niveaux de capacités pour eSCM-SP et pour eSCM-CL</vt:lpstr>
      <vt:lpstr>Les niveaux d’aptitude</vt:lpstr>
      <vt:lpstr>eSCM-CL</vt:lpstr>
      <vt:lpstr>Répartition des pratiques eSCM-CL</vt:lpstr>
      <vt:lpstr>Les pratiques</vt:lpstr>
      <vt:lpstr>Détail sur les activités</vt:lpstr>
      <vt:lpstr>En synthèse eSCM</vt:lpstr>
      <vt:lpstr>Les méthodes du marché</vt:lpstr>
      <vt:lpstr>CMMI  Capability Maturity Model Integration</vt:lpstr>
      <vt:lpstr>CMMI  Capability Maturity Model Integration</vt:lpstr>
      <vt:lpstr>Le modèle CMMI</vt:lpstr>
      <vt:lpstr>Le modèle CMMI</vt:lpstr>
      <vt:lpstr>CMMI – Liste des PA </vt:lpstr>
      <vt:lpstr>Représentation étagée</vt:lpstr>
      <vt:lpstr>Représentation continue </vt:lpstr>
      <vt:lpstr>Choisir une représentation</vt:lpstr>
      <vt:lpstr>Les méthodes du marché</vt:lpstr>
      <vt:lpstr>Cobit Control Objectives for Information and related Technology</vt:lpstr>
      <vt:lpstr>Cobit Control Objectives for Information and related Technology</vt:lpstr>
      <vt:lpstr>Les méthodes du marché</vt:lpstr>
      <vt:lpstr>Présentation PowerPoint</vt:lpstr>
      <vt:lpstr>Les 7 gaspillages</vt:lpstr>
      <vt:lpstr>Lean – Les sept types de gaspillage</vt:lpstr>
      <vt:lpstr>Présentation PowerPoint</vt:lpstr>
      <vt:lpstr>Présentation PowerPoint</vt:lpstr>
      <vt:lpstr>Présentation PowerPoint</vt:lpstr>
      <vt:lpstr>Le sigma est une mesure de la performance du processus</vt:lpstr>
      <vt:lpstr>Présentation PowerPoint</vt:lpstr>
      <vt:lpstr>Présentation PowerPoint</vt:lpstr>
      <vt:lpstr>Présentation PowerPoint</vt:lpstr>
      <vt:lpstr>Présentation PowerPoint</vt:lpstr>
      <vt:lpstr>Six Sigma met le focus sur l’élimination de la variation</vt:lpstr>
      <vt:lpstr>Présentation PowerPoint</vt:lpstr>
      <vt:lpstr>Présentation PowerPoint</vt:lpstr>
      <vt:lpstr>Présentation PowerPoint</vt:lpstr>
      <vt:lpstr>Questions/ interrogations :  A répondre dans un email à jm.dartoy@free.fr</vt:lpstr>
      <vt:lpstr>Réponses :</vt:lpstr>
      <vt:lpstr>Réponses :</vt:lpstr>
      <vt:lpstr>Réponses :</vt:lpstr>
      <vt:lpstr>Réponses :</vt:lpstr>
      <vt:lpstr>Réponses :</vt:lpstr>
      <vt:lpstr>La performance du 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d’Information et KPI</dc:title>
  <dc:creator>Jean marc dartoy</dc:creator>
  <cp:keywords/>
  <cp:lastModifiedBy>Jean marc dartoy</cp:lastModifiedBy>
  <cp:revision>112</cp:revision>
  <cp:lastPrinted>2020-11-17T14:06:09Z</cp:lastPrinted>
  <dcterms:created xsi:type="dcterms:W3CDTF">2020-10-30T11:33:12Z</dcterms:created>
  <dcterms:modified xsi:type="dcterms:W3CDTF">2020-11-17T14:12:45Z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